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Helvetica Neue"/>
      <p:regular r:id="rId32"/>
      <p:bold r:id="rId33"/>
      <p:italic r:id="rId34"/>
      <p:boldItalic r:id="rId35"/>
    </p:embeddedFont>
    <p:embeddedFont>
      <p:font typeface="Helvetica Neue Light"/>
      <p:regular r:id="rId36"/>
      <p:bold r:id="rId37"/>
      <p:italic r:id="rId38"/>
      <p:boldItalic r:id="rId39"/>
    </p:embeddedFont>
    <p:embeddedFont>
      <p:font typeface="Open Sans"/>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AB9251D-FA50-4A1E-98CC-D8291EACC0B3}">
  <a:tblStyle styleId="{CAB9251D-FA50-4A1E-98CC-D8291EACC0B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regular.fntdata"/><Relationship Id="rId20" Type="http://schemas.openxmlformats.org/officeDocument/2006/relationships/slide" Target="slides/slide14.xml"/><Relationship Id="rId42" Type="http://schemas.openxmlformats.org/officeDocument/2006/relationships/font" Target="fonts/OpenSans-italic.fntdata"/><Relationship Id="rId41" Type="http://schemas.openxmlformats.org/officeDocument/2006/relationships/font" Target="fonts/OpenSans-bold.fntdata"/><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font" Target="fonts/OpenSans-bold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HelveticaNeue-bold.fntdata"/><Relationship Id="rId10" Type="http://schemas.openxmlformats.org/officeDocument/2006/relationships/slide" Target="slides/slide4.xml"/><Relationship Id="rId32" Type="http://schemas.openxmlformats.org/officeDocument/2006/relationships/font" Target="fonts/HelveticaNeue-regular.fntdata"/><Relationship Id="rId13" Type="http://schemas.openxmlformats.org/officeDocument/2006/relationships/slide" Target="slides/slide7.xml"/><Relationship Id="rId35" Type="http://schemas.openxmlformats.org/officeDocument/2006/relationships/font" Target="fonts/HelveticaNeue-boldItalic.fntdata"/><Relationship Id="rId12" Type="http://schemas.openxmlformats.org/officeDocument/2006/relationships/slide" Target="slides/slide6.xml"/><Relationship Id="rId34" Type="http://schemas.openxmlformats.org/officeDocument/2006/relationships/font" Target="fonts/HelveticaNeue-italic.fntdata"/><Relationship Id="rId15" Type="http://schemas.openxmlformats.org/officeDocument/2006/relationships/slide" Target="slides/slide9.xml"/><Relationship Id="rId37" Type="http://schemas.openxmlformats.org/officeDocument/2006/relationships/font" Target="fonts/HelveticaNeueLight-bold.fntdata"/><Relationship Id="rId14" Type="http://schemas.openxmlformats.org/officeDocument/2006/relationships/slide" Target="slides/slide8.xml"/><Relationship Id="rId36" Type="http://schemas.openxmlformats.org/officeDocument/2006/relationships/font" Target="fonts/HelveticaNeueLight-regular.fntdata"/><Relationship Id="rId17" Type="http://schemas.openxmlformats.org/officeDocument/2006/relationships/slide" Target="slides/slide11.xml"/><Relationship Id="rId39" Type="http://schemas.openxmlformats.org/officeDocument/2006/relationships/font" Target="fonts/HelveticaNeueLight-boldItalic.fntdata"/><Relationship Id="rId16" Type="http://schemas.openxmlformats.org/officeDocument/2006/relationships/slide" Target="slides/slide10.xml"/><Relationship Id="rId38" Type="http://schemas.openxmlformats.org/officeDocument/2006/relationships/font" Target="fonts/HelveticaNeueLight-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ce40b160df_0_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ce40b160df_0_9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d9fe1fdc9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d9fe1fdc9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ce40b160df_0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ce40b160df_0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You’ve probably seen this page before or something similar when logging into a website recently. Instead of creating an account, you log into a service using an existing account, maybe Google or Facebook. OAuth is what makes this possible. </a:t>
            </a:r>
            <a:br>
              <a:rPr lang="en"/>
            </a:br>
            <a:br>
              <a:rPr lang="en"/>
            </a:br>
            <a:r>
              <a:rPr lang="en">
                <a:solidFill>
                  <a:schemeClr val="dk1"/>
                </a:solidFill>
              </a:rPr>
              <a:t>For example, a service like doordash could ask a user for their permission to share certain data from Google like their name, email address and location data without asking the user for their Google password. </a:t>
            </a:r>
            <a:br>
              <a:rPr lang="en">
                <a:solidFill>
                  <a:schemeClr val="dk1"/>
                </a:solidFill>
              </a:rPr>
            </a:br>
            <a:br>
              <a:rPr lang="en">
                <a:solidFill>
                  <a:schemeClr val="dk1"/>
                </a:solidFill>
              </a:rPr>
            </a:br>
            <a:r>
              <a:rPr lang="en">
                <a:solidFill>
                  <a:schemeClr val="dk1"/>
                </a:solidFill>
              </a:rPr>
              <a:t>Google will only share the data the user has given the application permission to view - these data permissions are called “</a:t>
            </a:r>
            <a:r>
              <a:rPr b="1" lang="en">
                <a:solidFill>
                  <a:schemeClr val="dk1"/>
                </a:solidFill>
              </a:rPr>
              <a:t>scopes</a:t>
            </a: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Layers like Open ID Connect can be added on top of OAuth to add Authentication service to an auth flow.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dd294f8212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dd294f8212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OAuth works like a valet key for a luxury car. A valet key is a special car key that valets can use to move a car owner’s car to and from a parking space - but imagine this key comes with limitations. It can be used to start the car and move it a short distance, but cannot open the glovebox or trunk, or allow the valet to drive off into the sunset. OAuth tokens work in a similar way. The resource owner (user) grants a client (application) limited access to some resources they own elsewhere, without giving them their “master key”, or actual credentials.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dd294f8212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dd294f8212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The beginnings of OAuth1 started in 2006 when Twitter was developing its own OpenID system. Eventually other interested parties got involved and together developed and released a standard (OAuth1) in 2007. It became popular as a standardized solution for the issue sharing of data without having to reveal passwords from one service to another.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OAuth 2.0 simplified the developer experience by allowing the authorization to happen over HTTPS instead of complicated digital signatures. Since this fundamentally changed the way OAuth performs, OAuth 2 is not backwards compatible with OAuth 1</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dd294f8212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dd294f8212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goal of OAuth is to obtain an access token. There are several different “dances” that can be done to obtain the access token, depending on application type. </a:t>
            </a:r>
            <a:r>
              <a:rPr lang="en"/>
              <a:t>Here is the typical OAuth 2.0 flow for the common “Authorization code” grant type. This grant type requires the application to make at least 3 requests in order to authorize requests. </a:t>
            </a:r>
            <a:br>
              <a:rPr lang="en"/>
            </a:br>
            <a:br>
              <a:rPr lang="en"/>
            </a:br>
            <a:r>
              <a:rPr lang="en"/>
              <a:t>Let’s say for example there is an address book application that needs access to a user’s Google contacts.</a:t>
            </a:r>
            <a:br>
              <a:rPr b="1" lang="en"/>
            </a:br>
            <a:endParaRPr b="1"/>
          </a:p>
          <a:p>
            <a:pPr indent="-298450" lvl="0" marL="457200" rtl="0" algn="l">
              <a:spcBef>
                <a:spcPts val="0"/>
              </a:spcBef>
              <a:spcAft>
                <a:spcPts val="0"/>
              </a:spcAft>
              <a:buSzPts val="1100"/>
              <a:buAutoNum type="arabicPeriod"/>
            </a:pPr>
            <a:r>
              <a:rPr lang="en"/>
              <a:t>The </a:t>
            </a:r>
            <a:r>
              <a:rPr b="1" lang="en"/>
              <a:t>application (Client) </a:t>
            </a:r>
            <a:r>
              <a:rPr lang="en"/>
              <a:t>requests authorization from the</a:t>
            </a:r>
            <a:r>
              <a:rPr b="1" lang="en"/>
              <a:t> user (Resource Owner)</a:t>
            </a:r>
            <a:r>
              <a:rPr lang="en"/>
              <a:t> to access a scope of their resources - for example their Google contacts. Oftentimes this step is done using a third party authorization server as an intermediary, having the user log in to the third party in a popup to grant permission. An </a:t>
            </a:r>
            <a:r>
              <a:rPr b="1" lang="en"/>
              <a:t>Authorization Code</a:t>
            </a:r>
            <a:r>
              <a:rPr lang="en"/>
              <a:t> is sent back to the application.</a:t>
            </a:r>
            <a:br>
              <a:rPr lang="en"/>
            </a:br>
            <a:endParaRPr/>
          </a:p>
          <a:p>
            <a:pPr indent="-298450" lvl="0" marL="457200" rtl="0" algn="l">
              <a:spcBef>
                <a:spcPts val="0"/>
              </a:spcBef>
              <a:spcAft>
                <a:spcPts val="0"/>
              </a:spcAft>
              <a:buSzPts val="1100"/>
              <a:buAutoNum type="arabicPeriod"/>
            </a:pPr>
            <a:r>
              <a:rPr lang="en"/>
              <a:t>After getting permission from the user (resource owner), the application makes a request to the </a:t>
            </a:r>
            <a:r>
              <a:rPr b="1" lang="en"/>
              <a:t>Authorization Server</a:t>
            </a:r>
            <a:r>
              <a:rPr lang="en"/>
              <a:t> to validate and trade the </a:t>
            </a:r>
            <a:r>
              <a:rPr b="1" lang="en"/>
              <a:t>Authorization Code</a:t>
            </a:r>
            <a:r>
              <a:rPr lang="en"/>
              <a:t> for an </a:t>
            </a:r>
            <a:r>
              <a:rPr b="1" lang="en"/>
              <a:t>Access Token.</a:t>
            </a:r>
            <a:r>
              <a:rPr lang="en"/>
              <a:t> Sometimes the authorization server also returns a “refresh token”, so that the app can continue making requests without re-asking the user for permission during a session.</a:t>
            </a:r>
            <a:br>
              <a:rPr b="1" lang="en"/>
            </a:br>
            <a:endParaRPr b="1"/>
          </a:p>
          <a:p>
            <a:pPr indent="-298450" lvl="0" marL="457200" rtl="0" algn="l">
              <a:spcBef>
                <a:spcPts val="0"/>
              </a:spcBef>
              <a:spcAft>
                <a:spcPts val="0"/>
              </a:spcAft>
              <a:buSzPts val="1100"/>
              <a:buAutoNum type="arabicPeriod"/>
            </a:pPr>
            <a:r>
              <a:rPr lang="en"/>
              <a:t>By including the access token in request headers, the application can access protected resources (like Google contacts) from the</a:t>
            </a:r>
            <a:r>
              <a:rPr b="1" lang="en"/>
              <a:t> Resource Server </a:t>
            </a:r>
            <a:br>
              <a:rPr b="1" lang="en"/>
            </a:br>
            <a:endParaRPr b="1"/>
          </a:p>
          <a:p>
            <a:pPr indent="0" lvl="0" marL="0" rtl="0" algn="l">
              <a:spcBef>
                <a:spcPts val="0"/>
              </a:spcBef>
              <a:spcAft>
                <a:spcPts val="0"/>
              </a:spcAft>
              <a:buClr>
                <a:schemeClr val="dk1"/>
              </a:buClr>
              <a:buSzPts val="1100"/>
              <a:buFont typeface="Arial"/>
              <a:buNone/>
            </a:pPr>
            <a:r>
              <a:rPr b="1" lang="en"/>
              <a:t>Glossary:</a:t>
            </a:r>
            <a:br>
              <a:rPr b="1" lang="en"/>
            </a:br>
            <a:r>
              <a:rPr b="1" lang="en"/>
              <a:t>Client (Application): </a:t>
            </a:r>
            <a:r>
              <a:rPr lang="en"/>
              <a:t>A third party application requesting access to the user’s resources from another party.</a:t>
            </a:r>
            <a:endParaRPr/>
          </a:p>
          <a:p>
            <a:pPr indent="0" lvl="0" marL="0" rtl="0" algn="l">
              <a:spcBef>
                <a:spcPts val="0"/>
              </a:spcBef>
              <a:spcAft>
                <a:spcPts val="0"/>
              </a:spcAft>
              <a:buClr>
                <a:schemeClr val="dk1"/>
              </a:buClr>
              <a:buSzPts val="1100"/>
              <a:buFont typeface="Arial"/>
              <a:buNone/>
            </a:pPr>
            <a:r>
              <a:rPr b="1" lang="en">
                <a:solidFill>
                  <a:schemeClr val="dk1"/>
                </a:solidFill>
              </a:rPr>
              <a:t>Resource Owner (User):</a:t>
            </a:r>
            <a:r>
              <a:rPr lang="en">
                <a:solidFill>
                  <a:schemeClr val="dk1"/>
                </a:solidFill>
              </a:rPr>
              <a:t> Entity allowing access to their protected resources, such as account information</a:t>
            </a:r>
            <a:br>
              <a:rPr lang="en">
                <a:solidFill>
                  <a:schemeClr val="dk1"/>
                </a:solidFill>
              </a:rPr>
            </a:br>
            <a:r>
              <a:rPr b="1" lang="en">
                <a:solidFill>
                  <a:schemeClr val="dk1"/>
                </a:solidFill>
              </a:rPr>
              <a:t>Authorization Server:</a:t>
            </a:r>
            <a:r>
              <a:rPr lang="en">
                <a:solidFill>
                  <a:schemeClr val="dk1"/>
                </a:solidFill>
              </a:rPr>
              <a:t> The server that trades a user’s authorization grant code for an access token. This token allows access to a resource server. </a:t>
            </a:r>
            <a:br>
              <a:rPr b="1" lang="en"/>
            </a:br>
            <a:r>
              <a:rPr b="1" lang="en"/>
              <a:t>Resource Server:</a:t>
            </a:r>
            <a:r>
              <a:rPr lang="en"/>
              <a:t> The server that controls access to the user’s protected resources.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d92ac196c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d92ac196c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1"/>
                </a:solidFill>
              </a:rPr>
              <a:t>OAuth 2.0 always begins by getting authorization from the user. There are a few different ways that this authorization is granted. These different methods of granting authorization are called grant types</a:t>
            </a:r>
            <a:endParaRPr sz="1300">
              <a:solidFill>
                <a:schemeClr val="dk1"/>
              </a:solidFill>
            </a:endParaRPr>
          </a:p>
          <a:p>
            <a:pPr indent="0" lvl="0" marL="0" rtl="0" algn="l">
              <a:lnSpc>
                <a:spcPct val="115000"/>
              </a:lnSpc>
              <a:spcBef>
                <a:spcPts val="1000"/>
              </a:spcBef>
              <a:spcAft>
                <a:spcPts val="0"/>
              </a:spcAft>
              <a:buNone/>
            </a:pPr>
            <a:r>
              <a:rPr lang="en" sz="1300">
                <a:solidFill>
                  <a:schemeClr val="dk1"/>
                </a:solidFill>
              </a:rPr>
              <a:t>These grant types are optimized for different types of applications, such as web apps, mobile apps, server-to-server applications or first party applications</a:t>
            </a:r>
            <a:endParaRPr b="1" sz="1300">
              <a:solidFill>
                <a:schemeClr val="dk1"/>
              </a:solidFill>
            </a:endParaRPr>
          </a:p>
          <a:p>
            <a:pPr indent="-330200" lvl="0" marL="457200" rtl="0" algn="l">
              <a:lnSpc>
                <a:spcPct val="115000"/>
              </a:lnSpc>
              <a:spcBef>
                <a:spcPts val="1000"/>
              </a:spcBef>
              <a:spcAft>
                <a:spcPts val="0"/>
              </a:spcAft>
              <a:buClr>
                <a:schemeClr val="dk1"/>
              </a:buClr>
              <a:buSzPts val="1600"/>
              <a:buFont typeface="Open Sans"/>
              <a:buChar char="●"/>
            </a:pPr>
            <a:r>
              <a:rPr b="1" lang="en" sz="1300">
                <a:solidFill>
                  <a:schemeClr val="dk1"/>
                </a:solidFill>
              </a:rPr>
              <a:t>Authorization Code: </a:t>
            </a:r>
            <a:r>
              <a:rPr lang="en" sz="1200">
                <a:solidFill>
                  <a:schemeClr val="dk1"/>
                </a:solidFill>
              </a:rPr>
              <a:t>User is prompted to allow or deny access to a third party resource. If allowed, an auth code is provided to further the OAuth process</a:t>
            </a:r>
            <a:endParaRPr sz="1300">
              <a:solidFill>
                <a:schemeClr val="dk1"/>
              </a:solidFill>
            </a:endParaRPr>
          </a:p>
          <a:p>
            <a:pPr indent="-311150" lvl="0" marL="457200" rtl="0" algn="l">
              <a:lnSpc>
                <a:spcPct val="115000"/>
              </a:lnSpc>
              <a:spcBef>
                <a:spcPts val="1000"/>
              </a:spcBef>
              <a:spcAft>
                <a:spcPts val="0"/>
              </a:spcAft>
              <a:buClr>
                <a:schemeClr val="dk1"/>
              </a:buClr>
              <a:buSzPts val="1300"/>
              <a:buChar char="●"/>
            </a:pPr>
            <a:r>
              <a:rPr b="1" lang="en" sz="1300">
                <a:solidFill>
                  <a:schemeClr val="dk1"/>
                </a:solidFill>
              </a:rPr>
              <a:t>Auth Code with PKCE: </a:t>
            </a:r>
            <a:r>
              <a:rPr lang="en" sz="1200">
                <a:solidFill>
                  <a:schemeClr val="dk1"/>
                </a:solidFill>
              </a:rPr>
              <a:t>PKCE (pixie) is a code challenge extension to protect sensitive data on application without a client secret. This is useful for applications without a server backend to hide the client secret</a:t>
            </a:r>
            <a:endParaRPr sz="1300">
              <a:solidFill>
                <a:schemeClr val="dk1"/>
              </a:solidFill>
            </a:endParaRPr>
          </a:p>
          <a:p>
            <a:pPr indent="-311150" lvl="0" marL="457200" rtl="0" algn="l">
              <a:lnSpc>
                <a:spcPct val="115000"/>
              </a:lnSpc>
              <a:spcBef>
                <a:spcPts val="1000"/>
              </a:spcBef>
              <a:spcAft>
                <a:spcPts val="0"/>
              </a:spcAft>
              <a:buClr>
                <a:schemeClr val="dk1"/>
              </a:buClr>
              <a:buSzPts val="1300"/>
              <a:buChar char="●"/>
            </a:pPr>
            <a:r>
              <a:rPr b="1" lang="en" sz="1300">
                <a:solidFill>
                  <a:schemeClr val="dk1"/>
                </a:solidFill>
              </a:rPr>
              <a:t>Password: </a:t>
            </a:r>
            <a:r>
              <a:rPr lang="en" sz="1200">
                <a:solidFill>
                  <a:schemeClr val="dk1"/>
                </a:solidFill>
              </a:rPr>
              <a:t>Username and password are exchanged for an access token. (only for first party apps)</a:t>
            </a:r>
            <a:endParaRPr sz="1300">
              <a:solidFill>
                <a:schemeClr val="dk1"/>
              </a:solidFill>
            </a:endParaRPr>
          </a:p>
          <a:p>
            <a:pPr indent="-311150" lvl="0" marL="457200" rtl="0" algn="l">
              <a:lnSpc>
                <a:spcPct val="115000"/>
              </a:lnSpc>
              <a:spcBef>
                <a:spcPts val="1000"/>
              </a:spcBef>
              <a:spcAft>
                <a:spcPts val="0"/>
              </a:spcAft>
              <a:buClr>
                <a:schemeClr val="dk1"/>
              </a:buClr>
              <a:buSzPts val="1300"/>
              <a:buChar char="●"/>
            </a:pPr>
            <a:r>
              <a:rPr b="1" lang="en" sz="1300">
                <a:solidFill>
                  <a:schemeClr val="dk1"/>
                </a:solidFill>
              </a:rPr>
              <a:t>Client Credentials: </a:t>
            </a:r>
            <a:r>
              <a:rPr lang="en" sz="1200">
                <a:solidFill>
                  <a:schemeClr val="dk1"/>
                </a:solidFill>
              </a:rPr>
              <a:t>No user is present, the client uses a set of credentials to authorize itself.</a:t>
            </a:r>
            <a:endParaRPr sz="1300">
              <a:solidFill>
                <a:schemeClr val="dk1"/>
              </a:solidFill>
            </a:endParaRPr>
          </a:p>
          <a:p>
            <a:pPr indent="-311150" lvl="0" marL="457200" rtl="0" algn="l">
              <a:lnSpc>
                <a:spcPct val="115000"/>
              </a:lnSpc>
              <a:spcBef>
                <a:spcPts val="1000"/>
              </a:spcBef>
              <a:spcAft>
                <a:spcPts val="0"/>
              </a:spcAft>
              <a:buClr>
                <a:schemeClr val="dk1"/>
              </a:buClr>
              <a:buSzPts val="1300"/>
              <a:buChar char="●"/>
            </a:pPr>
            <a:r>
              <a:rPr b="1" lang="en" sz="1300">
                <a:solidFill>
                  <a:schemeClr val="dk1"/>
                </a:solidFill>
              </a:rPr>
              <a:t>Implicit: </a:t>
            </a:r>
            <a:r>
              <a:rPr lang="en" sz="1200">
                <a:solidFill>
                  <a:schemeClr val="dk1"/>
                </a:solidFill>
              </a:rPr>
              <a:t>Former preference for frontend-only apps. Now prefer Authorization with PKCE which is more secure</a:t>
            </a:r>
            <a:endParaRPr sz="1200">
              <a:solidFill>
                <a:schemeClr val="dk1"/>
              </a:solidFill>
            </a:endParaRPr>
          </a:p>
          <a:p>
            <a:pPr indent="0" lvl="0" marL="0" rtl="0" algn="l">
              <a:spcBef>
                <a:spcPts val="1000"/>
              </a:spcBef>
              <a:spcAft>
                <a:spcPts val="0"/>
              </a:spcAft>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dd294f8212_0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dd294f8212_0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t>The OAuth Dance is complicated! Postman significantly simplifies this process by providing an organized user interface and system that does the dance for you with whichever grant type you choose, letting you easily gain your access token.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d9fe1fdc9d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d9fe1fdc9d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ce40b160df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ce40b160df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ce40b160df_0_1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ce40b160df_0_1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dac448b3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dac448b3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ce40b160df_0_1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ce40b160df_0_1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dd294f8212_0_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dd294f8212_0_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dd294f8212_0_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dd294f8212_0_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ce40b160df_0_7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ce40b160df_0_73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ce40b160df_0_8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ce40b160df_0_83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Opportunity for students to get certified.</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ce40b160df_0_9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ce40b160df_0_92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Open for Q&amp;A, and attendees can continue getting support completing their collections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dd294f8212_0_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dd294f8212_0_10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ce40b160df_0_2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ce40b160df_0_28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Reminder that we’re using the web, not the desktop app</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Today we’re learn how to build an automated API workflow in Postman to create a Song Discovery App with the Spotify API. </a:t>
            </a:r>
            <a:r>
              <a:rPr lang="en"/>
              <a:t>First we’ll go over authentication and OAuth, then we’ll talk about building workflows themselves, and finally we’ll get to building. Once we’re done</a:t>
            </a:r>
            <a:r>
              <a:rPr lang="en"/>
              <a:t> I’ll share some follow-up resources to further your learning. At the end we’ll have time for Q&amp;A but if you have any questions at all please feel free to put them in the chat. Let’s get started!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ce40b160df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ce40b160df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dd294f8212_0_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dd294f8212_0_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ce40b160df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ce40b160df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Authentication - having your passport checked at airport to verify you are who you say you are </a:t>
            </a:r>
            <a:br>
              <a:rPr lang="en"/>
            </a:br>
            <a:r>
              <a:rPr lang="en"/>
              <a:t>Authorization - Being allowed to order a beer at a bar because your credentials show you are old enough to drink </a:t>
            </a:r>
            <a:br>
              <a:rPr lang="en"/>
            </a:b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ce40b160df_0_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ce40b160df_0_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 Auth going out of fashion because it requires sharing sensitive credentials that are not easily revoked in case of abuse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ce40b160df_0_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ce40b160df_0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API Key is a method of authorization that functions like an invitation from the API. You register an account with the API service and it gives you an API Key to include in your requests. This way the API can keep track of how many calls you make and how often, allowing APIs to charge money based on the usage, and protect </a:t>
            </a:r>
            <a:r>
              <a:rPr lang="en"/>
              <a:t>themselves</a:t>
            </a:r>
            <a:r>
              <a:rPr lang="en"/>
              <a:t> by revoking the invitation if the caller abuses the terms.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_Cover Slide - 3 lines" showMasterSp="0" type="title">
  <p:cSld name="TITLE">
    <p:spTree>
      <p:nvGrpSpPr>
        <p:cNvPr id="10" name="Shape 10"/>
        <p:cNvGrpSpPr/>
        <p:nvPr/>
      </p:nvGrpSpPr>
      <p:grpSpPr>
        <a:xfrm>
          <a:off x="0" y="0"/>
          <a:ext cx="0" cy="0"/>
          <a:chOff x="0" y="0"/>
          <a:chExt cx="0" cy="0"/>
        </a:xfrm>
      </p:grpSpPr>
      <p:sp>
        <p:nvSpPr>
          <p:cNvPr id="11" name="Google Shape;11;p2"/>
          <p:cNvSpPr/>
          <p:nvPr/>
        </p:nvSpPr>
        <p:spPr>
          <a:xfrm>
            <a:off x="-43350" y="-58350"/>
            <a:ext cx="9230700" cy="5260200"/>
          </a:xfrm>
          <a:prstGeom prst="rect">
            <a:avLst/>
          </a:prstGeom>
          <a:solidFill>
            <a:srgbClr val="31556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pic>
        <p:nvPicPr>
          <p:cNvPr descr="Image" id="12" name="Google Shape;12;p2"/>
          <p:cNvPicPr preferRelativeResize="0"/>
          <p:nvPr/>
        </p:nvPicPr>
        <p:blipFill rotWithShape="1">
          <a:blip r:embed="rId2">
            <a:alphaModFix/>
          </a:blip>
          <a:srcRect b="4907" l="0" r="0" t="6502"/>
          <a:stretch/>
        </p:blipFill>
        <p:spPr>
          <a:xfrm>
            <a:off x="-23850" y="-58300"/>
            <a:ext cx="9187048" cy="5260099"/>
          </a:xfrm>
          <a:prstGeom prst="rect">
            <a:avLst/>
          </a:prstGeom>
          <a:noFill/>
          <a:ln>
            <a:noFill/>
          </a:ln>
        </p:spPr>
      </p:pic>
      <p:sp>
        <p:nvSpPr>
          <p:cNvPr id="13" name="Google Shape;13;p2"/>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pic>
        <p:nvPicPr>
          <p:cNvPr descr="pm-logo-horiz-white-txt@2x.png" id="14" name="Google Shape;14;p2"/>
          <p:cNvPicPr preferRelativeResize="0"/>
          <p:nvPr/>
        </p:nvPicPr>
        <p:blipFill rotWithShape="1">
          <a:blip r:embed="rId3">
            <a:alphaModFix/>
          </a:blip>
          <a:srcRect b="0" l="0" r="0" t="0"/>
          <a:stretch/>
        </p:blipFill>
        <p:spPr>
          <a:xfrm>
            <a:off x="852685" y="1279071"/>
            <a:ext cx="1626920" cy="650336"/>
          </a:xfrm>
          <a:prstGeom prst="rect">
            <a:avLst/>
          </a:prstGeom>
          <a:noFill/>
          <a:ln>
            <a:noFill/>
          </a:ln>
        </p:spPr>
      </p:pic>
      <p:sp>
        <p:nvSpPr>
          <p:cNvPr id="15" name="Google Shape;15;p2"/>
          <p:cNvSpPr txBox="1"/>
          <p:nvPr>
            <p:ph type="title"/>
          </p:nvPr>
        </p:nvSpPr>
        <p:spPr>
          <a:xfrm>
            <a:off x="2980275" y="1279075"/>
            <a:ext cx="4424400" cy="1975500"/>
          </a:xfrm>
          <a:prstGeom prst="rect">
            <a:avLst/>
          </a:prstGeom>
          <a:noFill/>
          <a:ln>
            <a:noFill/>
          </a:ln>
        </p:spPr>
        <p:txBody>
          <a:bodyPr anchorCtr="0" anchor="t" bIns="19050" lIns="19050" spcFirstLastPara="1" rIns="19050" wrap="square" tIns="19050">
            <a:noAutofit/>
          </a:bodyPr>
          <a:lstStyle>
            <a:lvl1pPr lvl="0" marR="0" rtl="0" algn="l">
              <a:lnSpc>
                <a:spcPct val="90000"/>
              </a:lnSpc>
              <a:spcBef>
                <a:spcPts val="0"/>
              </a:spcBef>
              <a:spcAft>
                <a:spcPts val="0"/>
              </a:spcAft>
              <a:buClr>
                <a:srgbClr val="FFFFFF"/>
              </a:buClr>
              <a:buSzPts val="4700"/>
              <a:buFont typeface="Open Sans"/>
              <a:buNone/>
              <a:defRPr b="0" i="0" sz="4700" u="none" cap="none" strike="noStrike">
                <a:solidFill>
                  <a:srgbClr val="FFFFFF"/>
                </a:solidFill>
                <a:latin typeface="Open Sans"/>
                <a:ea typeface="Open Sans"/>
                <a:cs typeface="Open Sans"/>
                <a:sym typeface="Open Sans"/>
              </a:defRPr>
            </a:lvl1pPr>
            <a:lvl2pPr lvl="1"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2pPr>
            <a:lvl3pPr lvl="2"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3pPr>
            <a:lvl4pPr lvl="3"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4pPr>
            <a:lvl5pPr lvl="4"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5pPr>
            <a:lvl6pPr lvl="5"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6pPr>
            <a:lvl7pPr lvl="6"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7pPr>
            <a:lvl8pPr lvl="7"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8pPr>
            <a:lvl9pPr lvl="8"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9pPr>
          </a:lstStyle>
          <a:p/>
        </p:txBody>
      </p:sp>
      <p:sp>
        <p:nvSpPr>
          <p:cNvPr id="16" name="Google Shape;16;p2"/>
          <p:cNvSpPr txBox="1"/>
          <p:nvPr>
            <p:ph idx="1" type="body"/>
          </p:nvPr>
        </p:nvSpPr>
        <p:spPr>
          <a:xfrm>
            <a:off x="2980275" y="3330775"/>
            <a:ext cx="5311200" cy="1001400"/>
          </a:xfrm>
          <a:prstGeom prst="rect">
            <a:avLst/>
          </a:prstGeom>
          <a:noFill/>
          <a:ln>
            <a:noFill/>
          </a:ln>
        </p:spPr>
        <p:txBody>
          <a:bodyPr anchorCtr="0" anchor="t" bIns="19050" lIns="19050" spcFirstLastPara="1" rIns="19050" wrap="square" tIns="19050">
            <a:noAutofit/>
          </a:bodyPr>
          <a:lstStyle>
            <a:lvl1pPr indent="-330200" lvl="0" marL="4572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1pPr>
            <a:lvl2pPr indent="-330200" lvl="1" marL="9144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2pPr>
            <a:lvl3pPr indent="-330200" lvl="2" marL="13716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3pPr>
            <a:lvl4pPr indent="-330200" lvl="3" marL="18288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4pPr>
            <a:lvl5pPr indent="-330200" lvl="4" marL="22860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5pPr>
            <a:lvl6pPr indent="-330200" lvl="5" marL="27432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6pPr>
            <a:lvl7pPr indent="-330200" lvl="6" marL="32004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7pPr>
            <a:lvl8pPr indent="-330200" lvl="7" marL="36576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8pPr>
            <a:lvl9pPr indent="-330200" lvl="8" marL="41148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9pPr>
          </a:lstStyle>
          <a:p/>
        </p:txBody>
      </p:sp>
    </p:spTree>
  </p:cSld>
  <p:clrMapOvr>
    <a:masterClrMapping/>
  </p:clrMapOvr>
  <p:extLst>
    <p:ext uri="{DCECCB84-F9BA-43D5-87BE-67443E8EF086}">
      <p15:sldGuideLst>
        <p15:guide id="1" pos="1877">
          <p15:clr>
            <a:srgbClr val="FA7B17"/>
          </p15:clr>
        </p15:guide>
        <p15:guide id="2" orient="horz" pos="806">
          <p15:clr>
            <a:srgbClr val="FA7B17"/>
          </p15:clr>
        </p15:guide>
        <p15:guide id="3" orient="horz" pos="1215">
          <p15:clr>
            <a:srgbClr val="FA7B17"/>
          </p15:clr>
        </p15:guide>
        <p15:guide id="4" pos="537">
          <p15:clr>
            <a:srgbClr val="FA7B17"/>
          </p15:clr>
        </p15:guide>
        <p15:guide id="5" pos="1562">
          <p15:clr>
            <a:srgbClr val="FA7B17"/>
          </p15:clr>
        </p15:guide>
        <p15:guide id="6" pos="5223">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_Title SM- Top">
  <p:cSld name="Title SM- Top">
    <p:spTree>
      <p:nvGrpSpPr>
        <p:cNvPr id="61" name="Shape 61"/>
        <p:cNvGrpSpPr/>
        <p:nvPr/>
      </p:nvGrpSpPr>
      <p:grpSpPr>
        <a:xfrm>
          <a:off x="0" y="0"/>
          <a:ext cx="0" cy="0"/>
          <a:chOff x="0" y="0"/>
          <a:chExt cx="0" cy="0"/>
        </a:xfrm>
      </p:grpSpPr>
      <p:sp>
        <p:nvSpPr>
          <p:cNvPr id="62" name="Google Shape;62;p11"/>
          <p:cNvSpPr txBox="1"/>
          <p:nvPr>
            <p:ph type="title"/>
          </p:nvPr>
        </p:nvSpPr>
        <p:spPr>
          <a:xfrm>
            <a:off x="633425" y="273050"/>
            <a:ext cx="7877100" cy="578100"/>
          </a:xfrm>
          <a:prstGeom prst="rect">
            <a:avLst/>
          </a:prstGeom>
          <a:noFill/>
          <a:ln>
            <a:noFill/>
          </a:ln>
        </p:spPr>
        <p:txBody>
          <a:bodyPr anchorCtr="0" anchor="t" bIns="19050" lIns="19050" spcFirstLastPara="1" rIns="19050" wrap="square" tIns="19050">
            <a:noAutofit/>
          </a:bodyPr>
          <a:lstStyle>
            <a:lvl1pPr lvl="0" rtl="0" algn="ctr">
              <a:lnSpc>
                <a:spcPct val="100000"/>
              </a:lnSpc>
              <a:spcBef>
                <a:spcPts val="0"/>
              </a:spcBef>
              <a:spcAft>
                <a:spcPts val="0"/>
              </a:spcAft>
              <a:buClr>
                <a:srgbClr val="FFFFFF"/>
              </a:buClr>
              <a:buSzPts val="700"/>
              <a:buNone/>
              <a:defRPr/>
            </a:lvl1pPr>
            <a:lvl2pPr lvl="1" rtl="0" algn="ctr">
              <a:lnSpc>
                <a:spcPct val="100000"/>
              </a:lnSpc>
              <a:spcBef>
                <a:spcPts val="0"/>
              </a:spcBef>
              <a:spcAft>
                <a:spcPts val="0"/>
              </a:spcAft>
              <a:buClr>
                <a:srgbClr val="FFFFFF"/>
              </a:buClr>
              <a:buSzPts val="700"/>
              <a:buNone/>
              <a:defRPr/>
            </a:lvl2pPr>
            <a:lvl3pPr lvl="2" rtl="0" algn="ctr">
              <a:lnSpc>
                <a:spcPct val="100000"/>
              </a:lnSpc>
              <a:spcBef>
                <a:spcPts val="0"/>
              </a:spcBef>
              <a:spcAft>
                <a:spcPts val="0"/>
              </a:spcAft>
              <a:buClr>
                <a:srgbClr val="FFFFFF"/>
              </a:buClr>
              <a:buSzPts val="700"/>
              <a:buNone/>
              <a:defRPr/>
            </a:lvl3pPr>
            <a:lvl4pPr lvl="3" rtl="0" algn="ctr">
              <a:lnSpc>
                <a:spcPct val="100000"/>
              </a:lnSpc>
              <a:spcBef>
                <a:spcPts val="0"/>
              </a:spcBef>
              <a:spcAft>
                <a:spcPts val="0"/>
              </a:spcAft>
              <a:buClr>
                <a:srgbClr val="FFFFFF"/>
              </a:buClr>
              <a:buSzPts val="700"/>
              <a:buNone/>
              <a:defRPr/>
            </a:lvl4pPr>
            <a:lvl5pPr lvl="4" rtl="0" algn="ctr">
              <a:lnSpc>
                <a:spcPct val="100000"/>
              </a:lnSpc>
              <a:spcBef>
                <a:spcPts val="0"/>
              </a:spcBef>
              <a:spcAft>
                <a:spcPts val="0"/>
              </a:spcAft>
              <a:buClr>
                <a:srgbClr val="FFFFFF"/>
              </a:buClr>
              <a:buSzPts val="700"/>
              <a:buNone/>
              <a:defRPr/>
            </a:lvl5pPr>
            <a:lvl6pPr lvl="5" rtl="0" algn="ctr">
              <a:lnSpc>
                <a:spcPct val="100000"/>
              </a:lnSpc>
              <a:spcBef>
                <a:spcPts val="0"/>
              </a:spcBef>
              <a:spcAft>
                <a:spcPts val="0"/>
              </a:spcAft>
              <a:buClr>
                <a:srgbClr val="FFFFFF"/>
              </a:buClr>
              <a:buSzPts val="700"/>
              <a:buNone/>
              <a:defRPr/>
            </a:lvl6pPr>
            <a:lvl7pPr lvl="6" rtl="0" algn="ctr">
              <a:lnSpc>
                <a:spcPct val="100000"/>
              </a:lnSpc>
              <a:spcBef>
                <a:spcPts val="0"/>
              </a:spcBef>
              <a:spcAft>
                <a:spcPts val="0"/>
              </a:spcAft>
              <a:buClr>
                <a:srgbClr val="FFFFFF"/>
              </a:buClr>
              <a:buSzPts val="700"/>
              <a:buNone/>
              <a:defRPr/>
            </a:lvl7pPr>
            <a:lvl8pPr lvl="7" rtl="0" algn="ctr">
              <a:lnSpc>
                <a:spcPct val="100000"/>
              </a:lnSpc>
              <a:spcBef>
                <a:spcPts val="0"/>
              </a:spcBef>
              <a:spcAft>
                <a:spcPts val="0"/>
              </a:spcAft>
              <a:buClr>
                <a:srgbClr val="FFFFFF"/>
              </a:buClr>
              <a:buSzPts val="700"/>
              <a:buNone/>
              <a:defRPr/>
            </a:lvl8pPr>
            <a:lvl9pPr lvl="8" rtl="0" algn="ctr">
              <a:lnSpc>
                <a:spcPct val="100000"/>
              </a:lnSpc>
              <a:spcBef>
                <a:spcPts val="0"/>
              </a:spcBef>
              <a:spcAft>
                <a:spcPts val="0"/>
              </a:spcAft>
              <a:buClr>
                <a:srgbClr val="FFFFFF"/>
              </a:buClr>
              <a:buSzPts val="700"/>
              <a:buNone/>
              <a:defRPr/>
            </a:lvl9pPr>
          </a:lstStyle>
          <a:p/>
        </p:txBody>
      </p:sp>
      <p:sp>
        <p:nvSpPr>
          <p:cNvPr id="63" name="Google Shape;63;p11"/>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
        <p:nvSpPr>
          <p:cNvPr id="64" name="Google Shape;64;p11" title="Subtitle style for subheads"/>
          <p:cNvSpPr txBox="1"/>
          <p:nvPr>
            <p:ph idx="1" type="body"/>
          </p:nvPr>
        </p:nvSpPr>
        <p:spPr>
          <a:xfrm>
            <a:off x="633475" y="698650"/>
            <a:ext cx="7877100" cy="337200"/>
          </a:xfrm>
          <a:prstGeom prst="rect">
            <a:avLst/>
          </a:prstGeom>
          <a:noFill/>
          <a:ln>
            <a:noFill/>
          </a:ln>
        </p:spPr>
        <p:txBody>
          <a:bodyPr anchorCtr="0" anchor="t" bIns="19050" lIns="19050" spcFirstLastPara="1" rIns="19050" wrap="square" tIns="19050">
            <a:noAutofit/>
          </a:bodyPr>
          <a:lstStyle>
            <a:lvl1pPr indent="-323850" lvl="0" marL="457200" marR="0" rtl="0" algn="ctr">
              <a:lnSpc>
                <a:spcPct val="100000"/>
              </a:lnSpc>
              <a:spcBef>
                <a:spcPts val="0"/>
              </a:spcBef>
              <a:spcAft>
                <a:spcPts val="0"/>
              </a:spcAft>
              <a:buClr>
                <a:srgbClr val="FFFFFF"/>
              </a:buClr>
              <a:buSzPts val="1500"/>
              <a:buFont typeface="Open Sans"/>
              <a:buChar char="•"/>
              <a:defRPr b="0" i="0" sz="1500" u="none" cap="none" strike="noStrike">
                <a:solidFill>
                  <a:srgbClr val="FFFFFF"/>
                </a:solidFill>
                <a:latin typeface="Open Sans"/>
                <a:ea typeface="Open Sans"/>
                <a:cs typeface="Open Sans"/>
                <a:sym typeface="Open Sans"/>
              </a:defRPr>
            </a:lvl1pPr>
            <a:lvl2pPr indent="-323850" lvl="1" marL="914400" marR="0" rtl="0" algn="ctr">
              <a:lnSpc>
                <a:spcPct val="100000"/>
              </a:lnSpc>
              <a:spcBef>
                <a:spcPts val="0"/>
              </a:spcBef>
              <a:spcAft>
                <a:spcPts val="0"/>
              </a:spcAft>
              <a:buClr>
                <a:srgbClr val="FFFFFF"/>
              </a:buClr>
              <a:buSzPts val="1500"/>
              <a:buFont typeface="Open Sans"/>
              <a:buChar char="•"/>
              <a:defRPr b="0" i="0" sz="1500" u="none" cap="none" strike="noStrike">
                <a:solidFill>
                  <a:srgbClr val="FFFFFF"/>
                </a:solidFill>
                <a:latin typeface="Open Sans"/>
                <a:ea typeface="Open Sans"/>
                <a:cs typeface="Open Sans"/>
                <a:sym typeface="Open Sans"/>
              </a:defRPr>
            </a:lvl2pPr>
            <a:lvl3pPr indent="-323850" lvl="2" marL="1371600" marR="0" rtl="0" algn="ctr">
              <a:lnSpc>
                <a:spcPct val="100000"/>
              </a:lnSpc>
              <a:spcBef>
                <a:spcPts val="0"/>
              </a:spcBef>
              <a:spcAft>
                <a:spcPts val="0"/>
              </a:spcAft>
              <a:buClr>
                <a:srgbClr val="FFFFFF"/>
              </a:buClr>
              <a:buSzPts val="1500"/>
              <a:buFont typeface="Open Sans"/>
              <a:buChar char="•"/>
              <a:defRPr b="0" i="0" sz="1500" u="none" cap="none" strike="noStrike">
                <a:solidFill>
                  <a:srgbClr val="FFFFFF"/>
                </a:solidFill>
                <a:latin typeface="Open Sans"/>
                <a:ea typeface="Open Sans"/>
                <a:cs typeface="Open Sans"/>
                <a:sym typeface="Open Sans"/>
              </a:defRPr>
            </a:lvl3pPr>
            <a:lvl4pPr indent="-323850" lvl="3" marL="1828800" marR="0" rtl="0" algn="ctr">
              <a:lnSpc>
                <a:spcPct val="100000"/>
              </a:lnSpc>
              <a:spcBef>
                <a:spcPts val="0"/>
              </a:spcBef>
              <a:spcAft>
                <a:spcPts val="0"/>
              </a:spcAft>
              <a:buClr>
                <a:srgbClr val="FFFFFF"/>
              </a:buClr>
              <a:buSzPts val="1500"/>
              <a:buFont typeface="Open Sans"/>
              <a:buChar char="•"/>
              <a:defRPr b="0" i="0" sz="1500" u="none" cap="none" strike="noStrike">
                <a:solidFill>
                  <a:srgbClr val="FFFFFF"/>
                </a:solidFill>
                <a:latin typeface="Open Sans"/>
                <a:ea typeface="Open Sans"/>
                <a:cs typeface="Open Sans"/>
                <a:sym typeface="Open Sans"/>
              </a:defRPr>
            </a:lvl4pPr>
            <a:lvl5pPr indent="-323850" lvl="4" marL="2286000" marR="0" rtl="0" algn="ctr">
              <a:lnSpc>
                <a:spcPct val="100000"/>
              </a:lnSpc>
              <a:spcBef>
                <a:spcPts val="0"/>
              </a:spcBef>
              <a:spcAft>
                <a:spcPts val="0"/>
              </a:spcAft>
              <a:buClr>
                <a:srgbClr val="FFFFFF"/>
              </a:buClr>
              <a:buSzPts val="1500"/>
              <a:buFont typeface="Open Sans"/>
              <a:buChar char="•"/>
              <a:defRPr b="0" i="0" sz="1500" u="none" cap="none" strike="noStrike">
                <a:solidFill>
                  <a:srgbClr val="FFFFFF"/>
                </a:solidFill>
                <a:latin typeface="Open Sans"/>
                <a:ea typeface="Open Sans"/>
                <a:cs typeface="Open Sans"/>
                <a:sym typeface="Open Sans"/>
              </a:defRPr>
            </a:lvl5pPr>
            <a:lvl6pPr indent="-323850" lvl="5" marL="2743200" marR="0" rtl="0" algn="ctr">
              <a:lnSpc>
                <a:spcPct val="100000"/>
              </a:lnSpc>
              <a:spcBef>
                <a:spcPts val="0"/>
              </a:spcBef>
              <a:spcAft>
                <a:spcPts val="0"/>
              </a:spcAft>
              <a:buClr>
                <a:srgbClr val="FFFFFF"/>
              </a:buClr>
              <a:buSzPts val="1500"/>
              <a:buFont typeface="Open Sans"/>
              <a:buChar char="•"/>
              <a:defRPr b="0" i="0" sz="1500" u="none" cap="none" strike="noStrike">
                <a:solidFill>
                  <a:srgbClr val="FFFFFF"/>
                </a:solidFill>
                <a:latin typeface="Open Sans"/>
                <a:ea typeface="Open Sans"/>
                <a:cs typeface="Open Sans"/>
                <a:sym typeface="Open Sans"/>
              </a:defRPr>
            </a:lvl6pPr>
            <a:lvl7pPr indent="-323850" lvl="6" marL="3200400" marR="0" rtl="0" algn="ctr">
              <a:lnSpc>
                <a:spcPct val="100000"/>
              </a:lnSpc>
              <a:spcBef>
                <a:spcPts val="0"/>
              </a:spcBef>
              <a:spcAft>
                <a:spcPts val="0"/>
              </a:spcAft>
              <a:buClr>
                <a:srgbClr val="FFFFFF"/>
              </a:buClr>
              <a:buSzPts val="1500"/>
              <a:buFont typeface="Open Sans"/>
              <a:buChar char="•"/>
              <a:defRPr b="0" i="0" sz="1500" u="none" cap="none" strike="noStrike">
                <a:solidFill>
                  <a:srgbClr val="FFFFFF"/>
                </a:solidFill>
                <a:latin typeface="Open Sans"/>
                <a:ea typeface="Open Sans"/>
                <a:cs typeface="Open Sans"/>
                <a:sym typeface="Open Sans"/>
              </a:defRPr>
            </a:lvl7pPr>
            <a:lvl8pPr indent="-323850" lvl="7" marL="3657600" marR="0" rtl="0" algn="ctr">
              <a:lnSpc>
                <a:spcPct val="100000"/>
              </a:lnSpc>
              <a:spcBef>
                <a:spcPts val="0"/>
              </a:spcBef>
              <a:spcAft>
                <a:spcPts val="0"/>
              </a:spcAft>
              <a:buClr>
                <a:srgbClr val="FFFFFF"/>
              </a:buClr>
              <a:buSzPts val="1500"/>
              <a:buFont typeface="Open Sans"/>
              <a:buChar char="•"/>
              <a:defRPr b="0" i="0" sz="1500" u="none" cap="none" strike="noStrike">
                <a:solidFill>
                  <a:srgbClr val="FFFFFF"/>
                </a:solidFill>
                <a:latin typeface="Open Sans"/>
                <a:ea typeface="Open Sans"/>
                <a:cs typeface="Open Sans"/>
                <a:sym typeface="Open Sans"/>
              </a:defRPr>
            </a:lvl8pPr>
            <a:lvl9pPr indent="-323850" lvl="8" marL="4114800" marR="0" rtl="0" algn="ctr">
              <a:lnSpc>
                <a:spcPct val="100000"/>
              </a:lnSpc>
              <a:spcBef>
                <a:spcPts val="0"/>
              </a:spcBef>
              <a:spcAft>
                <a:spcPts val="0"/>
              </a:spcAft>
              <a:buClr>
                <a:srgbClr val="FFFFFF"/>
              </a:buClr>
              <a:buSzPts val="1500"/>
              <a:buFont typeface="Open Sans"/>
              <a:buChar char="•"/>
              <a:defRPr b="0" i="0" sz="1500" u="none" cap="none" strike="noStrike">
                <a:solidFill>
                  <a:srgbClr val="FFFFFF"/>
                </a:solidFill>
                <a:latin typeface="Open Sans"/>
                <a:ea typeface="Open Sans"/>
                <a:cs typeface="Open Sans"/>
                <a:sym typeface="Open Sans"/>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_Title LG - Top" showMasterSp="0">
  <p:cSld name="Title LG - Top">
    <p:spTree>
      <p:nvGrpSpPr>
        <p:cNvPr id="65" name="Shape 65"/>
        <p:cNvGrpSpPr/>
        <p:nvPr/>
      </p:nvGrpSpPr>
      <p:grpSpPr>
        <a:xfrm>
          <a:off x="0" y="0"/>
          <a:ext cx="0" cy="0"/>
          <a:chOff x="0" y="0"/>
          <a:chExt cx="0" cy="0"/>
        </a:xfrm>
      </p:grpSpPr>
      <p:sp>
        <p:nvSpPr>
          <p:cNvPr id="66" name="Google Shape;66;p12"/>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
        <p:nvSpPr>
          <p:cNvPr id="67" name="Google Shape;67;p12"/>
          <p:cNvSpPr txBox="1"/>
          <p:nvPr>
            <p:ph type="title"/>
          </p:nvPr>
        </p:nvSpPr>
        <p:spPr>
          <a:xfrm>
            <a:off x="633425" y="220422"/>
            <a:ext cx="7877100" cy="661800"/>
          </a:xfrm>
          <a:prstGeom prst="rect">
            <a:avLst/>
          </a:prstGeom>
          <a:noFill/>
          <a:ln>
            <a:noFill/>
          </a:ln>
        </p:spPr>
        <p:txBody>
          <a:bodyPr anchorCtr="0" anchor="t" bIns="19050" lIns="19050" spcFirstLastPara="1" rIns="19050" wrap="square" tIns="19050">
            <a:noAutofit/>
          </a:bodyPr>
          <a:lstStyle>
            <a:lvl1pPr lvl="0" rtl="0">
              <a:lnSpc>
                <a:spcPct val="100000"/>
              </a:lnSpc>
              <a:spcBef>
                <a:spcPts val="0"/>
              </a:spcBef>
              <a:spcAft>
                <a:spcPts val="0"/>
              </a:spcAft>
              <a:buClr>
                <a:srgbClr val="FFFFFF"/>
              </a:buClr>
              <a:buSzPts val="1200"/>
              <a:buNone/>
              <a:defRPr sz="3200"/>
            </a:lvl1pPr>
            <a:lvl2pPr lvl="1" rtl="0">
              <a:lnSpc>
                <a:spcPct val="100000"/>
              </a:lnSpc>
              <a:spcBef>
                <a:spcPts val="0"/>
              </a:spcBef>
              <a:spcAft>
                <a:spcPts val="0"/>
              </a:spcAft>
              <a:buClr>
                <a:srgbClr val="FFFFFF"/>
              </a:buClr>
              <a:buSzPts val="700"/>
              <a:buNone/>
              <a:defRPr/>
            </a:lvl2pPr>
            <a:lvl3pPr lvl="2" rtl="0">
              <a:lnSpc>
                <a:spcPct val="100000"/>
              </a:lnSpc>
              <a:spcBef>
                <a:spcPts val="0"/>
              </a:spcBef>
              <a:spcAft>
                <a:spcPts val="0"/>
              </a:spcAft>
              <a:buClr>
                <a:srgbClr val="FFFFFF"/>
              </a:buClr>
              <a:buSzPts val="700"/>
              <a:buNone/>
              <a:defRPr/>
            </a:lvl3pPr>
            <a:lvl4pPr lvl="3" rtl="0">
              <a:lnSpc>
                <a:spcPct val="100000"/>
              </a:lnSpc>
              <a:spcBef>
                <a:spcPts val="0"/>
              </a:spcBef>
              <a:spcAft>
                <a:spcPts val="0"/>
              </a:spcAft>
              <a:buClr>
                <a:srgbClr val="FFFFFF"/>
              </a:buClr>
              <a:buSzPts val="700"/>
              <a:buNone/>
              <a:defRPr/>
            </a:lvl4pPr>
            <a:lvl5pPr lvl="4" rtl="0">
              <a:lnSpc>
                <a:spcPct val="100000"/>
              </a:lnSpc>
              <a:spcBef>
                <a:spcPts val="0"/>
              </a:spcBef>
              <a:spcAft>
                <a:spcPts val="0"/>
              </a:spcAft>
              <a:buClr>
                <a:srgbClr val="FFFFFF"/>
              </a:buClr>
              <a:buSzPts val="700"/>
              <a:buNone/>
              <a:defRPr/>
            </a:lvl5pPr>
            <a:lvl6pPr lvl="5" rtl="0">
              <a:lnSpc>
                <a:spcPct val="100000"/>
              </a:lnSpc>
              <a:spcBef>
                <a:spcPts val="0"/>
              </a:spcBef>
              <a:spcAft>
                <a:spcPts val="0"/>
              </a:spcAft>
              <a:buClr>
                <a:srgbClr val="FFFFFF"/>
              </a:buClr>
              <a:buSzPts val="700"/>
              <a:buNone/>
              <a:defRPr/>
            </a:lvl6pPr>
            <a:lvl7pPr lvl="6" rtl="0">
              <a:lnSpc>
                <a:spcPct val="100000"/>
              </a:lnSpc>
              <a:spcBef>
                <a:spcPts val="0"/>
              </a:spcBef>
              <a:spcAft>
                <a:spcPts val="0"/>
              </a:spcAft>
              <a:buClr>
                <a:srgbClr val="FFFFFF"/>
              </a:buClr>
              <a:buSzPts val="700"/>
              <a:buNone/>
              <a:defRPr/>
            </a:lvl7pPr>
            <a:lvl8pPr lvl="7" rtl="0">
              <a:lnSpc>
                <a:spcPct val="100000"/>
              </a:lnSpc>
              <a:spcBef>
                <a:spcPts val="0"/>
              </a:spcBef>
              <a:spcAft>
                <a:spcPts val="0"/>
              </a:spcAft>
              <a:buClr>
                <a:srgbClr val="FFFFFF"/>
              </a:buClr>
              <a:buSzPts val="700"/>
              <a:buNone/>
              <a:defRPr/>
            </a:lvl8pPr>
            <a:lvl9pPr lvl="8" rtl="0">
              <a:lnSpc>
                <a:spcPct val="100000"/>
              </a:lnSpc>
              <a:spcBef>
                <a:spcPts val="0"/>
              </a:spcBef>
              <a:spcAft>
                <a:spcPts val="0"/>
              </a:spcAft>
              <a:buClr>
                <a:srgbClr val="FFFFFF"/>
              </a:buClr>
              <a:buSzPts val="700"/>
              <a:buNone/>
              <a:defRPr/>
            </a:lvl9pPr>
          </a:lstStyle>
          <a:p/>
        </p:txBody>
      </p:sp>
      <p:sp>
        <p:nvSpPr>
          <p:cNvPr id="68" name="Google Shape;68;p12" title="Subtitle style for subheads"/>
          <p:cNvSpPr txBox="1"/>
          <p:nvPr>
            <p:ph idx="1" type="body"/>
          </p:nvPr>
        </p:nvSpPr>
        <p:spPr>
          <a:xfrm>
            <a:off x="633475" y="805847"/>
            <a:ext cx="7877100" cy="337200"/>
          </a:xfrm>
          <a:prstGeom prst="rect">
            <a:avLst/>
          </a:prstGeom>
          <a:noFill/>
          <a:ln>
            <a:noFill/>
          </a:ln>
        </p:spPr>
        <p:txBody>
          <a:bodyPr anchorCtr="0" anchor="t" bIns="19050" lIns="19050" spcFirstLastPara="1" rIns="19050" wrap="square" tIns="19050">
            <a:noAutofit/>
          </a:bodyPr>
          <a:lstStyle>
            <a:lvl1pPr indent="-323850" lvl="0" marL="457200" marR="0" rtl="0" algn="ctr">
              <a:lnSpc>
                <a:spcPct val="100000"/>
              </a:lnSpc>
              <a:spcBef>
                <a:spcPts val="0"/>
              </a:spcBef>
              <a:spcAft>
                <a:spcPts val="0"/>
              </a:spcAft>
              <a:buClr>
                <a:srgbClr val="FFFFFF"/>
              </a:buClr>
              <a:buSzPts val="1500"/>
              <a:buFont typeface="Open Sans"/>
              <a:buChar char="•"/>
              <a:defRPr b="0" i="0" sz="1500" u="none" cap="none" strike="noStrike">
                <a:solidFill>
                  <a:srgbClr val="FFFFFF"/>
                </a:solidFill>
                <a:latin typeface="Open Sans"/>
                <a:ea typeface="Open Sans"/>
                <a:cs typeface="Open Sans"/>
                <a:sym typeface="Open Sans"/>
              </a:defRPr>
            </a:lvl1pPr>
            <a:lvl2pPr indent="-323850" lvl="1" marL="914400" marR="0" rtl="0" algn="ctr">
              <a:lnSpc>
                <a:spcPct val="100000"/>
              </a:lnSpc>
              <a:spcBef>
                <a:spcPts val="0"/>
              </a:spcBef>
              <a:spcAft>
                <a:spcPts val="0"/>
              </a:spcAft>
              <a:buClr>
                <a:srgbClr val="FFFFFF"/>
              </a:buClr>
              <a:buSzPts val="1500"/>
              <a:buFont typeface="Open Sans"/>
              <a:buChar char="•"/>
              <a:defRPr b="0" i="0" sz="1500" u="none" cap="none" strike="noStrike">
                <a:solidFill>
                  <a:srgbClr val="FFFFFF"/>
                </a:solidFill>
                <a:latin typeface="Open Sans"/>
                <a:ea typeface="Open Sans"/>
                <a:cs typeface="Open Sans"/>
                <a:sym typeface="Open Sans"/>
              </a:defRPr>
            </a:lvl2pPr>
            <a:lvl3pPr indent="-323850" lvl="2" marL="1371600" marR="0" rtl="0" algn="ctr">
              <a:lnSpc>
                <a:spcPct val="100000"/>
              </a:lnSpc>
              <a:spcBef>
                <a:spcPts val="0"/>
              </a:spcBef>
              <a:spcAft>
                <a:spcPts val="0"/>
              </a:spcAft>
              <a:buClr>
                <a:srgbClr val="FFFFFF"/>
              </a:buClr>
              <a:buSzPts val="1500"/>
              <a:buFont typeface="Open Sans"/>
              <a:buChar char="•"/>
              <a:defRPr b="0" i="0" sz="1500" u="none" cap="none" strike="noStrike">
                <a:solidFill>
                  <a:srgbClr val="FFFFFF"/>
                </a:solidFill>
                <a:latin typeface="Open Sans"/>
                <a:ea typeface="Open Sans"/>
                <a:cs typeface="Open Sans"/>
                <a:sym typeface="Open Sans"/>
              </a:defRPr>
            </a:lvl3pPr>
            <a:lvl4pPr indent="-323850" lvl="3" marL="1828800" marR="0" rtl="0" algn="ctr">
              <a:lnSpc>
                <a:spcPct val="100000"/>
              </a:lnSpc>
              <a:spcBef>
                <a:spcPts val="0"/>
              </a:spcBef>
              <a:spcAft>
                <a:spcPts val="0"/>
              </a:spcAft>
              <a:buClr>
                <a:srgbClr val="FFFFFF"/>
              </a:buClr>
              <a:buSzPts val="1500"/>
              <a:buFont typeface="Open Sans"/>
              <a:buChar char="•"/>
              <a:defRPr b="0" i="0" sz="1500" u="none" cap="none" strike="noStrike">
                <a:solidFill>
                  <a:srgbClr val="FFFFFF"/>
                </a:solidFill>
                <a:latin typeface="Open Sans"/>
                <a:ea typeface="Open Sans"/>
                <a:cs typeface="Open Sans"/>
                <a:sym typeface="Open Sans"/>
              </a:defRPr>
            </a:lvl4pPr>
            <a:lvl5pPr indent="-323850" lvl="4" marL="2286000" marR="0" rtl="0" algn="ctr">
              <a:lnSpc>
                <a:spcPct val="100000"/>
              </a:lnSpc>
              <a:spcBef>
                <a:spcPts val="0"/>
              </a:spcBef>
              <a:spcAft>
                <a:spcPts val="0"/>
              </a:spcAft>
              <a:buClr>
                <a:srgbClr val="FFFFFF"/>
              </a:buClr>
              <a:buSzPts val="1500"/>
              <a:buFont typeface="Open Sans"/>
              <a:buChar char="•"/>
              <a:defRPr b="0" i="0" sz="1500" u="none" cap="none" strike="noStrike">
                <a:solidFill>
                  <a:srgbClr val="FFFFFF"/>
                </a:solidFill>
                <a:latin typeface="Open Sans"/>
                <a:ea typeface="Open Sans"/>
                <a:cs typeface="Open Sans"/>
                <a:sym typeface="Open Sans"/>
              </a:defRPr>
            </a:lvl5pPr>
            <a:lvl6pPr indent="-323850" lvl="5" marL="2743200" marR="0" rtl="0" algn="ctr">
              <a:lnSpc>
                <a:spcPct val="100000"/>
              </a:lnSpc>
              <a:spcBef>
                <a:spcPts val="0"/>
              </a:spcBef>
              <a:spcAft>
                <a:spcPts val="0"/>
              </a:spcAft>
              <a:buClr>
                <a:srgbClr val="FFFFFF"/>
              </a:buClr>
              <a:buSzPts val="1500"/>
              <a:buFont typeface="Open Sans"/>
              <a:buChar char="•"/>
              <a:defRPr b="0" i="0" sz="1500" u="none" cap="none" strike="noStrike">
                <a:solidFill>
                  <a:srgbClr val="FFFFFF"/>
                </a:solidFill>
                <a:latin typeface="Open Sans"/>
                <a:ea typeface="Open Sans"/>
                <a:cs typeface="Open Sans"/>
                <a:sym typeface="Open Sans"/>
              </a:defRPr>
            </a:lvl6pPr>
            <a:lvl7pPr indent="-323850" lvl="6" marL="3200400" marR="0" rtl="0" algn="ctr">
              <a:lnSpc>
                <a:spcPct val="100000"/>
              </a:lnSpc>
              <a:spcBef>
                <a:spcPts val="0"/>
              </a:spcBef>
              <a:spcAft>
                <a:spcPts val="0"/>
              </a:spcAft>
              <a:buClr>
                <a:srgbClr val="FFFFFF"/>
              </a:buClr>
              <a:buSzPts val="1500"/>
              <a:buFont typeface="Open Sans"/>
              <a:buChar char="•"/>
              <a:defRPr b="0" i="0" sz="1500" u="none" cap="none" strike="noStrike">
                <a:solidFill>
                  <a:srgbClr val="FFFFFF"/>
                </a:solidFill>
                <a:latin typeface="Open Sans"/>
                <a:ea typeface="Open Sans"/>
                <a:cs typeface="Open Sans"/>
                <a:sym typeface="Open Sans"/>
              </a:defRPr>
            </a:lvl7pPr>
            <a:lvl8pPr indent="-323850" lvl="7" marL="3657600" marR="0" rtl="0" algn="ctr">
              <a:lnSpc>
                <a:spcPct val="100000"/>
              </a:lnSpc>
              <a:spcBef>
                <a:spcPts val="0"/>
              </a:spcBef>
              <a:spcAft>
                <a:spcPts val="0"/>
              </a:spcAft>
              <a:buClr>
                <a:srgbClr val="FFFFFF"/>
              </a:buClr>
              <a:buSzPts val="1500"/>
              <a:buFont typeface="Open Sans"/>
              <a:buChar char="•"/>
              <a:defRPr b="0" i="0" sz="1500" u="none" cap="none" strike="noStrike">
                <a:solidFill>
                  <a:srgbClr val="FFFFFF"/>
                </a:solidFill>
                <a:latin typeface="Open Sans"/>
                <a:ea typeface="Open Sans"/>
                <a:cs typeface="Open Sans"/>
                <a:sym typeface="Open Sans"/>
              </a:defRPr>
            </a:lvl8pPr>
            <a:lvl9pPr indent="-323850" lvl="8" marL="4114800" marR="0" rtl="0" algn="ctr">
              <a:lnSpc>
                <a:spcPct val="100000"/>
              </a:lnSpc>
              <a:spcBef>
                <a:spcPts val="0"/>
              </a:spcBef>
              <a:spcAft>
                <a:spcPts val="0"/>
              </a:spcAft>
              <a:buClr>
                <a:srgbClr val="FFFFFF"/>
              </a:buClr>
              <a:buSzPts val="1500"/>
              <a:buFont typeface="Open Sans"/>
              <a:buChar char="•"/>
              <a:defRPr b="0" i="0" sz="1500" u="none" cap="none" strike="noStrike">
                <a:solidFill>
                  <a:srgbClr val="FFFFFF"/>
                </a:solidFill>
                <a:latin typeface="Open Sans"/>
                <a:ea typeface="Open Sans"/>
                <a:cs typeface="Open Sans"/>
                <a:sym typeface="Open Sans"/>
              </a:defRPr>
            </a:lvl9pPr>
          </a:lstStyle>
          <a:p/>
        </p:txBody>
      </p:sp>
      <p:pic>
        <p:nvPicPr>
          <p:cNvPr descr="Image" id="69" name="Google Shape;69;p12"/>
          <p:cNvPicPr preferRelativeResize="0"/>
          <p:nvPr/>
        </p:nvPicPr>
        <p:blipFill rotWithShape="1">
          <a:blip r:embed="rId2">
            <a:alphaModFix amt="50000"/>
          </a:blip>
          <a:srcRect b="0" l="0" r="0" t="0"/>
          <a:stretch/>
        </p:blipFill>
        <p:spPr>
          <a:xfrm>
            <a:off x="429433" y="242823"/>
            <a:ext cx="9270919" cy="4900744"/>
          </a:xfrm>
          <a:prstGeom prst="rect">
            <a:avLst/>
          </a:prstGeom>
          <a:noFill/>
          <a:ln>
            <a:noFill/>
          </a:ln>
        </p:spPr>
      </p:pic>
      <p:pic>
        <p:nvPicPr>
          <p:cNvPr id="70" name="Google Shape;70;p12"/>
          <p:cNvPicPr preferRelativeResize="0"/>
          <p:nvPr/>
        </p:nvPicPr>
        <p:blipFill>
          <a:blip r:embed="rId3">
            <a:alphaModFix/>
          </a:blip>
          <a:stretch>
            <a:fillRect/>
          </a:stretch>
        </p:blipFill>
        <p:spPr>
          <a:xfrm>
            <a:off x="8670450" y="152400"/>
            <a:ext cx="321150" cy="32115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_Title LG - Numbered" showMasterSp="0">
  <p:cSld name="Title LG - Top_2">
    <p:spTree>
      <p:nvGrpSpPr>
        <p:cNvPr id="71" name="Shape 71"/>
        <p:cNvGrpSpPr/>
        <p:nvPr/>
      </p:nvGrpSpPr>
      <p:grpSpPr>
        <a:xfrm>
          <a:off x="0" y="0"/>
          <a:ext cx="0" cy="0"/>
          <a:chOff x="0" y="0"/>
          <a:chExt cx="0" cy="0"/>
        </a:xfrm>
      </p:grpSpPr>
      <p:pic>
        <p:nvPicPr>
          <p:cNvPr descr="Image" id="72" name="Google Shape;72;p13"/>
          <p:cNvPicPr preferRelativeResize="0"/>
          <p:nvPr/>
        </p:nvPicPr>
        <p:blipFill rotWithShape="1">
          <a:blip r:embed="rId2">
            <a:alphaModFix amt="50000"/>
          </a:blip>
          <a:srcRect b="0" l="0" r="0" t="0"/>
          <a:stretch/>
        </p:blipFill>
        <p:spPr>
          <a:xfrm>
            <a:off x="429433" y="242823"/>
            <a:ext cx="9270919" cy="4900744"/>
          </a:xfrm>
          <a:prstGeom prst="rect">
            <a:avLst/>
          </a:prstGeom>
          <a:noFill/>
          <a:ln>
            <a:noFill/>
          </a:ln>
        </p:spPr>
      </p:pic>
      <p:sp>
        <p:nvSpPr>
          <p:cNvPr id="73" name="Google Shape;73;p13"/>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
        <p:nvSpPr>
          <p:cNvPr id="74" name="Google Shape;74;p13"/>
          <p:cNvSpPr txBox="1"/>
          <p:nvPr>
            <p:ph type="title"/>
          </p:nvPr>
        </p:nvSpPr>
        <p:spPr>
          <a:xfrm>
            <a:off x="404825" y="372822"/>
            <a:ext cx="7877100" cy="661800"/>
          </a:xfrm>
          <a:prstGeom prst="rect">
            <a:avLst/>
          </a:prstGeom>
          <a:noFill/>
          <a:ln>
            <a:noFill/>
          </a:ln>
        </p:spPr>
        <p:txBody>
          <a:bodyPr anchorCtr="0" anchor="t" bIns="19050" lIns="19050" spcFirstLastPara="1" rIns="19050" wrap="square" tIns="19050">
            <a:noAutofit/>
          </a:bodyPr>
          <a:lstStyle>
            <a:lvl1pPr lvl="0" rtl="0" algn="l">
              <a:lnSpc>
                <a:spcPct val="100000"/>
              </a:lnSpc>
              <a:spcBef>
                <a:spcPts val="0"/>
              </a:spcBef>
              <a:spcAft>
                <a:spcPts val="0"/>
              </a:spcAft>
              <a:buClr>
                <a:srgbClr val="FFFFFF"/>
              </a:buClr>
              <a:buSzPts val="1200"/>
              <a:buNone/>
              <a:defRPr sz="3200"/>
            </a:lvl1pPr>
            <a:lvl2pPr lvl="1" rtl="0" algn="l">
              <a:lnSpc>
                <a:spcPct val="100000"/>
              </a:lnSpc>
              <a:spcBef>
                <a:spcPts val="0"/>
              </a:spcBef>
              <a:spcAft>
                <a:spcPts val="0"/>
              </a:spcAft>
              <a:buClr>
                <a:srgbClr val="FFFFFF"/>
              </a:buClr>
              <a:buSzPts val="700"/>
              <a:buNone/>
              <a:defRPr/>
            </a:lvl2pPr>
            <a:lvl3pPr lvl="2" rtl="0" algn="l">
              <a:lnSpc>
                <a:spcPct val="100000"/>
              </a:lnSpc>
              <a:spcBef>
                <a:spcPts val="0"/>
              </a:spcBef>
              <a:spcAft>
                <a:spcPts val="0"/>
              </a:spcAft>
              <a:buClr>
                <a:srgbClr val="FFFFFF"/>
              </a:buClr>
              <a:buSzPts val="700"/>
              <a:buNone/>
              <a:defRPr/>
            </a:lvl3pPr>
            <a:lvl4pPr lvl="3" rtl="0" algn="l">
              <a:lnSpc>
                <a:spcPct val="100000"/>
              </a:lnSpc>
              <a:spcBef>
                <a:spcPts val="0"/>
              </a:spcBef>
              <a:spcAft>
                <a:spcPts val="0"/>
              </a:spcAft>
              <a:buClr>
                <a:srgbClr val="FFFFFF"/>
              </a:buClr>
              <a:buSzPts val="700"/>
              <a:buNone/>
              <a:defRPr/>
            </a:lvl4pPr>
            <a:lvl5pPr lvl="4" rtl="0" algn="l">
              <a:lnSpc>
                <a:spcPct val="100000"/>
              </a:lnSpc>
              <a:spcBef>
                <a:spcPts val="0"/>
              </a:spcBef>
              <a:spcAft>
                <a:spcPts val="0"/>
              </a:spcAft>
              <a:buClr>
                <a:srgbClr val="FFFFFF"/>
              </a:buClr>
              <a:buSzPts val="700"/>
              <a:buNone/>
              <a:defRPr/>
            </a:lvl5pPr>
            <a:lvl6pPr lvl="5" rtl="0" algn="l">
              <a:lnSpc>
                <a:spcPct val="100000"/>
              </a:lnSpc>
              <a:spcBef>
                <a:spcPts val="0"/>
              </a:spcBef>
              <a:spcAft>
                <a:spcPts val="0"/>
              </a:spcAft>
              <a:buClr>
                <a:srgbClr val="FFFFFF"/>
              </a:buClr>
              <a:buSzPts val="700"/>
              <a:buNone/>
              <a:defRPr/>
            </a:lvl6pPr>
            <a:lvl7pPr lvl="6" rtl="0" algn="l">
              <a:lnSpc>
                <a:spcPct val="100000"/>
              </a:lnSpc>
              <a:spcBef>
                <a:spcPts val="0"/>
              </a:spcBef>
              <a:spcAft>
                <a:spcPts val="0"/>
              </a:spcAft>
              <a:buClr>
                <a:srgbClr val="FFFFFF"/>
              </a:buClr>
              <a:buSzPts val="700"/>
              <a:buNone/>
              <a:defRPr/>
            </a:lvl7pPr>
            <a:lvl8pPr lvl="7" rtl="0" algn="l">
              <a:lnSpc>
                <a:spcPct val="100000"/>
              </a:lnSpc>
              <a:spcBef>
                <a:spcPts val="0"/>
              </a:spcBef>
              <a:spcAft>
                <a:spcPts val="0"/>
              </a:spcAft>
              <a:buClr>
                <a:srgbClr val="FFFFFF"/>
              </a:buClr>
              <a:buSzPts val="700"/>
              <a:buNone/>
              <a:defRPr/>
            </a:lvl8pPr>
            <a:lvl9pPr lvl="8" rtl="0" algn="l">
              <a:lnSpc>
                <a:spcPct val="100000"/>
              </a:lnSpc>
              <a:spcBef>
                <a:spcPts val="0"/>
              </a:spcBef>
              <a:spcAft>
                <a:spcPts val="0"/>
              </a:spcAft>
              <a:buClr>
                <a:srgbClr val="FFFFFF"/>
              </a:buClr>
              <a:buSzPts val="700"/>
              <a:buNone/>
              <a:defRPr/>
            </a:lvl9pPr>
          </a:lstStyle>
          <a:p/>
        </p:txBody>
      </p:sp>
      <p:sp>
        <p:nvSpPr>
          <p:cNvPr id="75" name="Google Shape;75;p13" title="Subtitle style for subheads"/>
          <p:cNvSpPr txBox="1"/>
          <p:nvPr>
            <p:ph idx="1" type="body"/>
          </p:nvPr>
        </p:nvSpPr>
        <p:spPr>
          <a:xfrm>
            <a:off x="404875" y="882047"/>
            <a:ext cx="7877100" cy="337200"/>
          </a:xfrm>
          <a:prstGeom prst="rect">
            <a:avLst/>
          </a:prstGeom>
          <a:noFill/>
          <a:ln>
            <a:noFill/>
          </a:ln>
        </p:spPr>
        <p:txBody>
          <a:bodyPr anchorCtr="0" anchor="t" bIns="19050" lIns="19050" spcFirstLastPara="1" rIns="19050" wrap="square" tIns="19050">
            <a:noAutofit/>
          </a:bodyPr>
          <a:lstStyle>
            <a:lvl1pPr indent="-323850" lvl="0" marL="457200" marR="0" rtl="0">
              <a:lnSpc>
                <a:spcPct val="100000"/>
              </a:lnSpc>
              <a:spcBef>
                <a:spcPts val="0"/>
              </a:spcBef>
              <a:spcAft>
                <a:spcPts val="0"/>
              </a:spcAft>
              <a:buClr>
                <a:srgbClr val="FFFFFF"/>
              </a:buClr>
              <a:buSzPts val="1500"/>
              <a:buFont typeface="Open Sans"/>
              <a:buChar char="•"/>
              <a:defRPr b="0" i="0" sz="1500" u="none" cap="none" strike="noStrike">
                <a:solidFill>
                  <a:srgbClr val="FFFFFF"/>
                </a:solidFill>
                <a:latin typeface="Open Sans"/>
                <a:ea typeface="Open Sans"/>
                <a:cs typeface="Open Sans"/>
                <a:sym typeface="Open Sans"/>
              </a:defRPr>
            </a:lvl1pPr>
            <a:lvl2pPr indent="-323850" lvl="1" marL="914400" marR="0" rtl="0">
              <a:lnSpc>
                <a:spcPct val="100000"/>
              </a:lnSpc>
              <a:spcBef>
                <a:spcPts val="0"/>
              </a:spcBef>
              <a:spcAft>
                <a:spcPts val="0"/>
              </a:spcAft>
              <a:buClr>
                <a:srgbClr val="FFFFFF"/>
              </a:buClr>
              <a:buSzPts val="1500"/>
              <a:buFont typeface="Open Sans"/>
              <a:buChar char="•"/>
              <a:defRPr b="0" i="0" sz="1500" u="none" cap="none" strike="noStrike">
                <a:solidFill>
                  <a:srgbClr val="FFFFFF"/>
                </a:solidFill>
                <a:latin typeface="Open Sans"/>
                <a:ea typeface="Open Sans"/>
                <a:cs typeface="Open Sans"/>
                <a:sym typeface="Open Sans"/>
              </a:defRPr>
            </a:lvl2pPr>
            <a:lvl3pPr indent="-323850" lvl="2" marL="1371600" marR="0" rtl="0">
              <a:lnSpc>
                <a:spcPct val="100000"/>
              </a:lnSpc>
              <a:spcBef>
                <a:spcPts val="0"/>
              </a:spcBef>
              <a:spcAft>
                <a:spcPts val="0"/>
              </a:spcAft>
              <a:buClr>
                <a:srgbClr val="FFFFFF"/>
              </a:buClr>
              <a:buSzPts val="1500"/>
              <a:buFont typeface="Open Sans"/>
              <a:buChar char="•"/>
              <a:defRPr b="0" i="0" sz="1500" u="none" cap="none" strike="noStrike">
                <a:solidFill>
                  <a:srgbClr val="FFFFFF"/>
                </a:solidFill>
                <a:latin typeface="Open Sans"/>
                <a:ea typeface="Open Sans"/>
                <a:cs typeface="Open Sans"/>
                <a:sym typeface="Open Sans"/>
              </a:defRPr>
            </a:lvl3pPr>
            <a:lvl4pPr indent="-323850" lvl="3" marL="1828800" marR="0" rtl="0">
              <a:lnSpc>
                <a:spcPct val="100000"/>
              </a:lnSpc>
              <a:spcBef>
                <a:spcPts val="0"/>
              </a:spcBef>
              <a:spcAft>
                <a:spcPts val="0"/>
              </a:spcAft>
              <a:buClr>
                <a:srgbClr val="FFFFFF"/>
              </a:buClr>
              <a:buSzPts val="1500"/>
              <a:buFont typeface="Open Sans"/>
              <a:buChar char="•"/>
              <a:defRPr b="0" i="0" sz="1500" u="none" cap="none" strike="noStrike">
                <a:solidFill>
                  <a:srgbClr val="FFFFFF"/>
                </a:solidFill>
                <a:latin typeface="Open Sans"/>
                <a:ea typeface="Open Sans"/>
                <a:cs typeface="Open Sans"/>
                <a:sym typeface="Open Sans"/>
              </a:defRPr>
            </a:lvl4pPr>
            <a:lvl5pPr indent="-323850" lvl="4" marL="2286000" marR="0" rtl="0">
              <a:lnSpc>
                <a:spcPct val="100000"/>
              </a:lnSpc>
              <a:spcBef>
                <a:spcPts val="0"/>
              </a:spcBef>
              <a:spcAft>
                <a:spcPts val="0"/>
              </a:spcAft>
              <a:buClr>
                <a:srgbClr val="FFFFFF"/>
              </a:buClr>
              <a:buSzPts val="1500"/>
              <a:buFont typeface="Open Sans"/>
              <a:buChar char="•"/>
              <a:defRPr b="0" i="0" sz="1500" u="none" cap="none" strike="noStrike">
                <a:solidFill>
                  <a:srgbClr val="FFFFFF"/>
                </a:solidFill>
                <a:latin typeface="Open Sans"/>
                <a:ea typeface="Open Sans"/>
                <a:cs typeface="Open Sans"/>
                <a:sym typeface="Open Sans"/>
              </a:defRPr>
            </a:lvl5pPr>
            <a:lvl6pPr indent="-323850" lvl="5" marL="2743200" marR="0" rtl="0">
              <a:lnSpc>
                <a:spcPct val="100000"/>
              </a:lnSpc>
              <a:spcBef>
                <a:spcPts val="0"/>
              </a:spcBef>
              <a:spcAft>
                <a:spcPts val="0"/>
              </a:spcAft>
              <a:buClr>
                <a:srgbClr val="FFFFFF"/>
              </a:buClr>
              <a:buSzPts val="1500"/>
              <a:buFont typeface="Open Sans"/>
              <a:buChar char="•"/>
              <a:defRPr b="0" i="0" sz="1500" u="none" cap="none" strike="noStrike">
                <a:solidFill>
                  <a:srgbClr val="FFFFFF"/>
                </a:solidFill>
                <a:latin typeface="Open Sans"/>
                <a:ea typeface="Open Sans"/>
                <a:cs typeface="Open Sans"/>
                <a:sym typeface="Open Sans"/>
              </a:defRPr>
            </a:lvl6pPr>
            <a:lvl7pPr indent="-323850" lvl="6" marL="3200400" marR="0" rtl="0">
              <a:lnSpc>
                <a:spcPct val="100000"/>
              </a:lnSpc>
              <a:spcBef>
                <a:spcPts val="0"/>
              </a:spcBef>
              <a:spcAft>
                <a:spcPts val="0"/>
              </a:spcAft>
              <a:buClr>
                <a:srgbClr val="FFFFFF"/>
              </a:buClr>
              <a:buSzPts val="1500"/>
              <a:buFont typeface="Open Sans"/>
              <a:buChar char="•"/>
              <a:defRPr b="0" i="0" sz="1500" u="none" cap="none" strike="noStrike">
                <a:solidFill>
                  <a:srgbClr val="FFFFFF"/>
                </a:solidFill>
                <a:latin typeface="Open Sans"/>
                <a:ea typeface="Open Sans"/>
                <a:cs typeface="Open Sans"/>
                <a:sym typeface="Open Sans"/>
              </a:defRPr>
            </a:lvl7pPr>
            <a:lvl8pPr indent="-323850" lvl="7" marL="3657600" marR="0" rtl="0">
              <a:lnSpc>
                <a:spcPct val="100000"/>
              </a:lnSpc>
              <a:spcBef>
                <a:spcPts val="0"/>
              </a:spcBef>
              <a:spcAft>
                <a:spcPts val="0"/>
              </a:spcAft>
              <a:buClr>
                <a:srgbClr val="FFFFFF"/>
              </a:buClr>
              <a:buSzPts val="1500"/>
              <a:buFont typeface="Open Sans"/>
              <a:buChar char="•"/>
              <a:defRPr b="0" i="0" sz="1500" u="none" cap="none" strike="noStrike">
                <a:solidFill>
                  <a:srgbClr val="FFFFFF"/>
                </a:solidFill>
                <a:latin typeface="Open Sans"/>
                <a:ea typeface="Open Sans"/>
                <a:cs typeface="Open Sans"/>
                <a:sym typeface="Open Sans"/>
              </a:defRPr>
            </a:lvl8pPr>
            <a:lvl9pPr indent="-323850" lvl="8" marL="4114800" marR="0" rtl="0">
              <a:lnSpc>
                <a:spcPct val="100000"/>
              </a:lnSpc>
              <a:spcBef>
                <a:spcPts val="0"/>
              </a:spcBef>
              <a:spcAft>
                <a:spcPts val="0"/>
              </a:spcAft>
              <a:buClr>
                <a:srgbClr val="FFFFFF"/>
              </a:buClr>
              <a:buSzPts val="1500"/>
              <a:buFont typeface="Open Sans"/>
              <a:buChar char="•"/>
              <a:defRPr b="0" i="0" sz="1500" u="none" cap="none" strike="noStrike">
                <a:solidFill>
                  <a:srgbClr val="FFFFFF"/>
                </a:solidFill>
                <a:latin typeface="Open Sans"/>
                <a:ea typeface="Open Sans"/>
                <a:cs typeface="Open Sans"/>
                <a:sym typeface="Open Sans"/>
              </a:defRPr>
            </a:lvl9pPr>
          </a:lstStyle>
          <a:p/>
        </p:txBody>
      </p:sp>
      <p:pic>
        <p:nvPicPr>
          <p:cNvPr id="76" name="Google Shape;76;p13"/>
          <p:cNvPicPr preferRelativeResize="0"/>
          <p:nvPr/>
        </p:nvPicPr>
        <p:blipFill>
          <a:blip r:embed="rId3">
            <a:alphaModFix/>
          </a:blip>
          <a:stretch>
            <a:fillRect/>
          </a:stretch>
        </p:blipFill>
        <p:spPr>
          <a:xfrm>
            <a:off x="8670450" y="152400"/>
            <a:ext cx="321150" cy="3211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_Demo" showMasterSp="0">
  <p:cSld name="Title LG - Top_1">
    <p:spTree>
      <p:nvGrpSpPr>
        <p:cNvPr id="77" name="Shape 77"/>
        <p:cNvGrpSpPr/>
        <p:nvPr/>
      </p:nvGrpSpPr>
      <p:grpSpPr>
        <a:xfrm>
          <a:off x="0" y="0"/>
          <a:ext cx="0" cy="0"/>
          <a:chOff x="0" y="0"/>
          <a:chExt cx="0" cy="0"/>
        </a:xfrm>
      </p:grpSpPr>
      <p:pic>
        <p:nvPicPr>
          <p:cNvPr descr="Image" id="78" name="Google Shape;78;p14"/>
          <p:cNvPicPr preferRelativeResize="0"/>
          <p:nvPr/>
        </p:nvPicPr>
        <p:blipFill rotWithShape="1">
          <a:blip r:embed="rId2">
            <a:alphaModFix amt="50000"/>
          </a:blip>
          <a:srcRect b="0" l="0" r="0" t="0"/>
          <a:stretch/>
        </p:blipFill>
        <p:spPr>
          <a:xfrm>
            <a:off x="429433" y="242823"/>
            <a:ext cx="9270919" cy="4900744"/>
          </a:xfrm>
          <a:prstGeom prst="rect">
            <a:avLst/>
          </a:prstGeom>
          <a:noFill/>
          <a:ln>
            <a:noFill/>
          </a:ln>
        </p:spPr>
      </p:pic>
      <p:sp>
        <p:nvSpPr>
          <p:cNvPr id="79" name="Google Shape;79;p14"/>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
        <p:nvSpPr>
          <p:cNvPr id="80" name="Google Shape;80;p14"/>
          <p:cNvSpPr txBox="1"/>
          <p:nvPr>
            <p:ph type="title"/>
          </p:nvPr>
        </p:nvSpPr>
        <p:spPr>
          <a:xfrm>
            <a:off x="633425" y="189425"/>
            <a:ext cx="7877100" cy="661800"/>
          </a:xfrm>
          <a:prstGeom prst="rect">
            <a:avLst/>
          </a:prstGeom>
          <a:noFill/>
          <a:ln>
            <a:noFill/>
          </a:ln>
        </p:spPr>
        <p:txBody>
          <a:bodyPr anchorCtr="0" anchor="t" bIns="19050" lIns="19050" spcFirstLastPara="1" rIns="19050" wrap="square" tIns="19050">
            <a:noAutofit/>
          </a:bodyPr>
          <a:lstStyle>
            <a:lvl1pPr lvl="0" rtl="0" algn="ctr">
              <a:lnSpc>
                <a:spcPct val="100000"/>
              </a:lnSpc>
              <a:spcBef>
                <a:spcPts val="0"/>
              </a:spcBef>
              <a:spcAft>
                <a:spcPts val="0"/>
              </a:spcAft>
              <a:buClr>
                <a:srgbClr val="FFFFFF"/>
              </a:buClr>
              <a:buSzPts val="1200"/>
              <a:buNone/>
              <a:defRPr sz="3200"/>
            </a:lvl1pPr>
            <a:lvl2pPr lvl="1" rtl="0" algn="ctr">
              <a:lnSpc>
                <a:spcPct val="100000"/>
              </a:lnSpc>
              <a:spcBef>
                <a:spcPts val="0"/>
              </a:spcBef>
              <a:spcAft>
                <a:spcPts val="0"/>
              </a:spcAft>
              <a:buClr>
                <a:srgbClr val="FFFFFF"/>
              </a:buClr>
              <a:buSzPts val="700"/>
              <a:buNone/>
              <a:defRPr/>
            </a:lvl2pPr>
            <a:lvl3pPr lvl="2" rtl="0" algn="ctr">
              <a:lnSpc>
                <a:spcPct val="100000"/>
              </a:lnSpc>
              <a:spcBef>
                <a:spcPts val="0"/>
              </a:spcBef>
              <a:spcAft>
                <a:spcPts val="0"/>
              </a:spcAft>
              <a:buClr>
                <a:srgbClr val="FFFFFF"/>
              </a:buClr>
              <a:buSzPts val="700"/>
              <a:buNone/>
              <a:defRPr/>
            </a:lvl3pPr>
            <a:lvl4pPr lvl="3" rtl="0" algn="ctr">
              <a:lnSpc>
                <a:spcPct val="100000"/>
              </a:lnSpc>
              <a:spcBef>
                <a:spcPts val="0"/>
              </a:spcBef>
              <a:spcAft>
                <a:spcPts val="0"/>
              </a:spcAft>
              <a:buClr>
                <a:srgbClr val="FFFFFF"/>
              </a:buClr>
              <a:buSzPts val="700"/>
              <a:buNone/>
              <a:defRPr/>
            </a:lvl4pPr>
            <a:lvl5pPr lvl="4" rtl="0" algn="ctr">
              <a:lnSpc>
                <a:spcPct val="100000"/>
              </a:lnSpc>
              <a:spcBef>
                <a:spcPts val="0"/>
              </a:spcBef>
              <a:spcAft>
                <a:spcPts val="0"/>
              </a:spcAft>
              <a:buClr>
                <a:srgbClr val="FFFFFF"/>
              </a:buClr>
              <a:buSzPts val="700"/>
              <a:buNone/>
              <a:defRPr/>
            </a:lvl5pPr>
            <a:lvl6pPr lvl="5" rtl="0" algn="ctr">
              <a:lnSpc>
                <a:spcPct val="100000"/>
              </a:lnSpc>
              <a:spcBef>
                <a:spcPts val="0"/>
              </a:spcBef>
              <a:spcAft>
                <a:spcPts val="0"/>
              </a:spcAft>
              <a:buClr>
                <a:srgbClr val="FFFFFF"/>
              </a:buClr>
              <a:buSzPts val="700"/>
              <a:buNone/>
              <a:defRPr/>
            </a:lvl6pPr>
            <a:lvl7pPr lvl="6" rtl="0" algn="ctr">
              <a:lnSpc>
                <a:spcPct val="100000"/>
              </a:lnSpc>
              <a:spcBef>
                <a:spcPts val="0"/>
              </a:spcBef>
              <a:spcAft>
                <a:spcPts val="0"/>
              </a:spcAft>
              <a:buClr>
                <a:srgbClr val="FFFFFF"/>
              </a:buClr>
              <a:buSzPts val="700"/>
              <a:buNone/>
              <a:defRPr/>
            </a:lvl7pPr>
            <a:lvl8pPr lvl="7" rtl="0" algn="ctr">
              <a:lnSpc>
                <a:spcPct val="100000"/>
              </a:lnSpc>
              <a:spcBef>
                <a:spcPts val="0"/>
              </a:spcBef>
              <a:spcAft>
                <a:spcPts val="0"/>
              </a:spcAft>
              <a:buClr>
                <a:srgbClr val="FFFFFF"/>
              </a:buClr>
              <a:buSzPts val="700"/>
              <a:buNone/>
              <a:defRPr/>
            </a:lvl8pPr>
            <a:lvl9pPr lvl="8" rtl="0" algn="ctr">
              <a:lnSpc>
                <a:spcPct val="100000"/>
              </a:lnSpc>
              <a:spcBef>
                <a:spcPts val="0"/>
              </a:spcBef>
              <a:spcAft>
                <a:spcPts val="0"/>
              </a:spcAft>
              <a:buClr>
                <a:srgbClr val="FFFFFF"/>
              </a:buClr>
              <a:buSzPts val="700"/>
              <a:buNone/>
              <a:defRPr/>
            </a:lvl9pPr>
          </a:lstStyle>
          <a:p/>
        </p:txBody>
      </p:sp>
      <p:pic>
        <p:nvPicPr>
          <p:cNvPr descr="Image" id="81" name="Google Shape;81;p14"/>
          <p:cNvPicPr preferRelativeResize="0"/>
          <p:nvPr/>
        </p:nvPicPr>
        <p:blipFill rotWithShape="1">
          <a:blip r:embed="rId3">
            <a:alphaModFix/>
          </a:blip>
          <a:srcRect b="0" l="0" r="0" t="0"/>
          <a:stretch/>
        </p:blipFill>
        <p:spPr>
          <a:xfrm>
            <a:off x="473379" y="679316"/>
            <a:ext cx="8197243" cy="4918344"/>
          </a:xfrm>
          <a:prstGeom prst="rect">
            <a:avLst/>
          </a:prstGeom>
          <a:noFill/>
          <a:ln>
            <a:noFill/>
          </a:ln>
        </p:spPr>
      </p:pic>
      <p:pic>
        <p:nvPicPr>
          <p:cNvPr id="82" name="Google Shape;82;p14"/>
          <p:cNvPicPr preferRelativeResize="0"/>
          <p:nvPr/>
        </p:nvPicPr>
        <p:blipFill>
          <a:blip r:embed="rId4">
            <a:alphaModFix/>
          </a:blip>
          <a:stretch>
            <a:fillRect/>
          </a:stretch>
        </p:blipFill>
        <p:spPr>
          <a:xfrm>
            <a:off x="327325" y="3723100"/>
            <a:ext cx="989400" cy="1550400"/>
          </a:xfrm>
          <a:prstGeom prst="rect">
            <a:avLst/>
          </a:prstGeom>
          <a:noFill/>
          <a:ln>
            <a:noFill/>
          </a:ln>
        </p:spPr>
      </p:pic>
      <p:pic>
        <p:nvPicPr>
          <p:cNvPr id="83" name="Google Shape;83;p14"/>
          <p:cNvPicPr preferRelativeResize="0"/>
          <p:nvPr/>
        </p:nvPicPr>
        <p:blipFill>
          <a:blip r:embed="rId5">
            <a:alphaModFix/>
          </a:blip>
          <a:stretch>
            <a:fillRect/>
          </a:stretch>
        </p:blipFill>
        <p:spPr>
          <a:xfrm>
            <a:off x="7933450" y="3620450"/>
            <a:ext cx="709774" cy="1653051"/>
          </a:xfrm>
          <a:prstGeom prst="rect">
            <a:avLst/>
          </a:prstGeom>
          <a:noFill/>
          <a:ln>
            <a:noFill/>
          </a:ln>
        </p:spPr>
      </p:pic>
      <p:pic>
        <p:nvPicPr>
          <p:cNvPr id="84" name="Google Shape;84;p14"/>
          <p:cNvPicPr preferRelativeResize="0"/>
          <p:nvPr/>
        </p:nvPicPr>
        <p:blipFill>
          <a:blip r:embed="rId6">
            <a:alphaModFix/>
          </a:blip>
          <a:stretch>
            <a:fillRect/>
          </a:stretch>
        </p:blipFill>
        <p:spPr>
          <a:xfrm>
            <a:off x="8670450" y="152400"/>
            <a:ext cx="321150" cy="3211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_Split Vertical" showMasterSp="0">
  <p:cSld name="Title LG - Top_1_1_1_1_1_1">
    <p:spTree>
      <p:nvGrpSpPr>
        <p:cNvPr id="85" name="Shape 85"/>
        <p:cNvGrpSpPr/>
        <p:nvPr/>
      </p:nvGrpSpPr>
      <p:grpSpPr>
        <a:xfrm>
          <a:off x="0" y="0"/>
          <a:ext cx="0" cy="0"/>
          <a:chOff x="0" y="0"/>
          <a:chExt cx="0" cy="0"/>
        </a:xfrm>
      </p:grpSpPr>
      <p:pic>
        <p:nvPicPr>
          <p:cNvPr descr="Image" id="86" name="Google Shape;86;p15"/>
          <p:cNvPicPr preferRelativeResize="0"/>
          <p:nvPr/>
        </p:nvPicPr>
        <p:blipFill rotWithShape="1">
          <a:blip r:embed="rId2">
            <a:alphaModFix amt="50000"/>
          </a:blip>
          <a:srcRect b="0" l="0" r="0" t="0"/>
          <a:stretch/>
        </p:blipFill>
        <p:spPr>
          <a:xfrm>
            <a:off x="429433" y="242823"/>
            <a:ext cx="9270919" cy="4900744"/>
          </a:xfrm>
          <a:prstGeom prst="rect">
            <a:avLst/>
          </a:prstGeom>
          <a:noFill/>
          <a:ln>
            <a:noFill/>
          </a:ln>
        </p:spPr>
      </p:pic>
      <p:sp>
        <p:nvSpPr>
          <p:cNvPr id="87" name="Google Shape;87;p15"/>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
        <p:nvSpPr>
          <p:cNvPr id="88" name="Google Shape;88;p15"/>
          <p:cNvSpPr txBox="1"/>
          <p:nvPr>
            <p:ph type="title"/>
          </p:nvPr>
        </p:nvSpPr>
        <p:spPr>
          <a:xfrm>
            <a:off x="305125" y="189425"/>
            <a:ext cx="3913800" cy="661800"/>
          </a:xfrm>
          <a:prstGeom prst="rect">
            <a:avLst/>
          </a:prstGeom>
          <a:noFill/>
          <a:ln>
            <a:noFill/>
          </a:ln>
        </p:spPr>
        <p:txBody>
          <a:bodyPr anchorCtr="0" anchor="t" bIns="19050" lIns="19050" spcFirstLastPara="1" rIns="19050" wrap="square" tIns="19050">
            <a:noAutofit/>
          </a:bodyPr>
          <a:lstStyle>
            <a:lvl1pPr lvl="0" rtl="0" algn="l">
              <a:lnSpc>
                <a:spcPct val="100000"/>
              </a:lnSpc>
              <a:spcBef>
                <a:spcPts val="0"/>
              </a:spcBef>
              <a:spcAft>
                <a:spcPts val="0"/>
              </a:spcAft>
              <a:buClr>
                <a:srgbClr val="FFFFFF"/>
              </a:buClr>
              <a:buSzPts val="1200"/>
              <a:buNone/>
              <a:defRPr sz="3200"/>
            </a:lvl1pPr>
            <a:lvl2pPr lvl="1" rtl="0" algn="l">
              <a:lnSpc>
                <a:spcPct val="100000"/>
              </a:lnSpc>
              <a:spcBef>
                <a:spcPts val="0"/>
              </a:spcBef>
              <a:spcAft>
                <a:spcPts val="0"/>
              </a:spcAft>
              <a:buClr>
                <a:srgbClr val="FFFFFF"/>
              </a:buClr>
              <a:buSzPts val="700"/>
              <a:buNone/>
              <a:defRPr/>
            </a:lvl2pPr>
            <a:lvl3pPr lvl="2" rtl="0" algn="l">
              <a:lnSpc>
                <a:spcPct val="100000"/>
              </a:lnSpc>
              <a:spcBef>
                <a:spcPts val="0"/>
              </a:spcBef>
              <a:spcAft>
                <a:spcPts val="0"/>
              </a:spcAft>
              <a:buClr>
                <a:srgbClr val="FFFFFF"/>
              </a:buClr>
              <a:buSzPts val="700"/>
              <a:buNone/>
              <a:defRPr/>
            </a:lvl3pPr>
            <a:lvl4pPr lvl="3" rtl="0" algn="l">
              <a:lnSpc>
                <a:spcPct val="100000"/>
              </a:lnSpc>
              <a:spcBef>
                <a:spcPts val="0"/>
              </a:spcBef>
              <a:spcAft>
                <a:spcPts val="0"/>
              </a:spcAft>
              <a:buClr>
                <a:srgbClr val="FFFFFF"/>
              </a:buClr>
              <a:buSzPts val="700"/>
              <a:buNone/>
              <a:defRPr/>
            </a:lvl4pPr>
            <a:lvl5pPr lvl="4" rtl="0" algn="l">
              <a:lnSpc>
                <a:spcPct val="100000"/>
              </a:lnSpc>
              <a:spcBef>
                <a:spcPts val="0"/>
              </a:spcBef>
              <a:spcAft>
                <a:spcPts val="0"/>
              </a:spcAft>
              <a:buClr>
                <a:srgbClr val="FFFFFF"/>
              </a:buClr>
              <a:buSzPts val="700"/>
              <a:buNone/>
              <a:defRPr/>
            </a:lvl5pPr>
            <a:lvl6pPr lvl="5" rtl="0" algn="l">
              <a:lnSpc>
                <a:spcPct val="100000"/>
              </a:lnSpc>
              <a:spcBef>
                <a:spcPts val="0"/>
              </a:spcBef>
              <a:spcAft>
                <a:spcPts val="0"/>
              </a:spcAft>
              <a:buClr>
                <a:srgbClr val="FFFFFF"/>
              </a:buClr>
              <a:buSzPts val="700"/>
              <a:buNone/>
              <a:defRPr/>
            </a:lvl6pPr>
            <a:lvl7pPr lvl="6" rtl="0" algn="l">
              <a:lnSpc>
                <a:spcPct val="100000"/>
              </a:lnSpc>
              <a:spcBef>
                <a:spcPts val="0"/>
              </a:spcBef>
              <a:spcAft>
                <a:spcPts val="0"/>
              </a:spcAft>
              <a:buClr>
                <a:srgbClr val="FFFFFF"/>
              </a:buClr>
              <a:buSzPts val="700"/>
              <a:buNone/>
              <a:defRPr/>
            </a:lvl7pPr>
            <a:lvl8pPr lvl="7" rtl="0" algn="l">
              <a:lnSpc>
                <a:spcPct val="100000"/>
              </a:lnSpc>
              <a:spcBef>
                <a:spcPts val="0"/>
              </a:spcBef>
              <a:spcAft>
                <a:spcPts val="0"/>
              </a:spcAft>
              <a:buClr>
                <a:srgbClr val="FFFFFF"/>
              </a:buClr>
              <a:buSzPts val="700"/>
              <a:buNone/>
              <a:defRPr/>
            </a:lvl8pPr>
            <a:lvl9pPr lvl="8" rtl="0" algn="l">
              <a:lnSpc>
                <a:spcPct val="100000"/>
              </a:lnSpc>
              <a:spcBef>
                <a:spcPts val="0"/>
              </a:spcBef>
              <a:spcAft>
                <a:spcPts val="0"/>
              </a:spcAft>
              <a:buClr>
                <a:srgbClr val="FFFFFF"/>
              </a:buClr>
              <a:buSzPts val="700"/>
              <a:buNone/>
              <a:defRPr/>
            </a:lvl9pPr>
          </a:lstStyle>
          <a:p/>
        </p:txBody>
      </p:sp>
      <p:sp>
        <p:nvSpPr>
          <p:cNvPr id="89" name="Google Shape;89;p15"/>
          <p:cNvSpPr/>
          <p:nvPr/>
        </p:nvSpPr>
        <p:spPr>
          <a:xfrm>
            <a:off x="4597518" y="0"/>
            <a:ext cx="45633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90" name="Google Shape;90;p15"/>
          <p:cNvPicPr preferRelativeResize="0"/>
          <p:nvPr/>
        </p:nvPicPr>
        <p:blipFill>
          <a:blip r:embed="rId3">
            <a:alphaModFix/>
          </a:blip>
          <a:stretch>
            <a:fillRect/>
          </a:stretch>
        </p:blipFill>
        <p:spPr>
          <a:xfrm>
            <a:off x="8670450" y="152400"/>
            <a:ext cx="321150" cy="32115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192">
          <p15:clr>
            <a:srgbClr val="FA7B17"/>
          </p15:clr>
        </p15:guide>
        <p15:guide id="4" pos="5579">
          <p15:clr>
            <a:srgbClr val="FA7B17"/>
          </p15:clr>
        </p15:guide>
        <p15:guide id="5" pos="1988">
          <p15:clr>
            <a:srgbClr val="FA7B17"/>
          </p15:clr>
        </p15:guide>
        <p15:guide id="6" pos="3783">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_Blank with star_no corner banner" showMasterSp="0">
  <p:cSld name="Stars bg_1">
    <p:spTree>
      <p:nvGrpSpPr>
        <p:cNvPr id="91" name="Shape 91"/>
        <p:cNvGrpSpPr/>
        <p:nvPr/>
      </p:nvGrpSpPr>
      <p:grpSpPr>
        <a:xfrm>
          <a:off x="0" y="0"/>
          <a:ext cx="0" cy="0"/>
          <a:chOff x="0" y="0"/>
          <a:chExt cx="0" cy="0"/>
        </a:xfrm>
      </p:grpSpPr>
      <p:pic>
        <p:nvPicPr>
          <p:cNvPr id="92" name="Google Shape;92;p16"/>
          <p:cNvPicPr preferRelativeResize="0"/>
          <p:nvPr/>
        </p:nvPicPr>
        <p:blipFill>
          <a:blip r:embed="rId2">
            <a:alphaModFix/>
          </a:blip>
          <a:stretch>
            <a:fillRect/>
          </a:stretch>
        </p:blipFill>
        <p:spPr>
          <a:xfrm>
            <a:off x="0" y="0"/>
            <a:ext cx="9144000" cy="5143508"/>
          </a:xfrm>
          <a:prstGeom prst="rect">
            <a:avLst/>
          </a:prstGeom>
          <a:noFill/>
          <a:ln>
            <a:noFill/>
          </a:ln>
        </p:spPr>
      </p:pic>
      <p:sp>
        <p:nvSpPr>
          <p:cNvPr id="93" name="Google Shape;93;p16"/>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_Cover Slide - 2 lines" showMasterSp="0">
  <p:cSld name="TITLE_3">
    <p:spTree>
      <p:nvGrpSpPr>
        <p:cNvPr id="17" name="Shape 17"/>
        <p:cNvGrpSpPr/>
        <p:nvPr/>
      </p:nvGrpSpPr>
      <p:grpSpPr>
        <a:xfrm>
          <a:off x="0" y="0"/>
          <a:ext cx="0" cy="0"/>
          <a:chOff x="0" y="0"/>
          <a:chExt cx="0" cy="0"/>
        </a:xfrm>
      </p:grpSpPr>
      <p:sp>
        <p:nvSpPr>
          <p:cNvPr id="18" name="Google Shape;18;p3"/>
          <p:cNvSpPr/>
          <p:nvPr/>
        </p:nvSpPr>
        <p:spPr>
          <a:xfrm>
            <a:off x="-43350" y="-58350"/>
            <a:ext cx="9230700" cy="5260200"/>
          </a:xfrm>
          <a:prstGeom prst="rect">
            <a:avLst/>
          </a:prstGeom>
          <a:solidFill>
            <a:srgbClr val="31556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pic>
        <p:nvPicPr>
          <p:cNvPr descr="Image" id="19" name="Google Shape;19;p3"/>
          <p:cNvPicPr preferRelativeResize="0"/>
          <p:nvPr/>
        </p:nvPicPr>
        <p:blipFill rotWithShape="1">
          <a:blip r:embed="rId2">
            <a:alphaModFix/>
          </a:blip>
          <a:srcRect b="4907" l="0" r="0" t="6502"/>
          <a:stretch/>
        </p:blipFill>
        <p:spPr>
          <a:xfrm>
            <a:off x="-23850" y="-58300"/>
            <a:ext cx="9187048" cy="5260099"/>
          </a:xfrm>
          <a:prstGeom prst="rect">
            <a:avLst/>
          </a:prstGeom>
          <a:noFill/>
          <a:ln>
            <a:noFill/>
          </a:ln>
        </p:spPr>
      </p:pic>
      <p:sp>
        <p:nvSpPr>
          <p:cNvPr id="20" name="Google Shape;20;p3"/>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pic>
        <p:nvPicPr>
          <p:cNvPr descr="pm-logo-horiz-white-txt@2x.png" id="21" name="Google Shape;21;p3"/>
          <p:cNvPicPr preferRelativeResize="0"/>
          <p:nvPr/>
        </p:nvPicPr>
        <p:blipFill rotWithShape="1">
          <a:blip r:embed="rId3">
            <a:alphaModFix/>
          </a:blip>
          <a:srcRect b="0" l="0" r="0" t="0"/>
          <a:stretch/>
        </p:blipFill>
        <p:spPr>
          <a:xfrm>
            <a:off x="852685" y="1596896"/>
            <a:ext cx="1626920" cy="650336"/>
          </a:xfrm>
          <a:prstGeom prst="rect">
            <a:avLst/>
          </a:prstGeom>
          <a:noFill/>
          <a:ln>
            <a:noFill/>
          </a:ln>
        </p:spPr>
      </p:pic>
      <p:sp>
        <p:nvSpPr>
          <p:cNvPr id="22" name="Google Shape;22;p3"/>
          <p:cNvSpPr txBox="1"/>
          <p:nvPr>
            <p:ph type="title"/>
          </p:nvPr>
        </p:nvSpPr>
        <p:spPr>
          <a:xfrm>
            <a:off x="2980275" y="1596900"/>
            <a:ext cx="5311200" cy="1451100"/>
          </a:xfrm>
          <a:prstGeom prst="rect">
            <a:avLst/>
          </a:prstGeom>
          <a:noFill/>
          <a:ln>
            <a:noFill/>
          </a:ln>
        </p:spPr>
        <p:txBody>
          <a:bodyPr anchorCtr="0" anchor="t" bIns="19050" lIns="19050" spcFirstLastPara="1" rIns="19050" wrap="square" tIns="19050">
            <a:noAutofit/>
          </a:bodyPr>
          <a:lstStyle>
            <a:lvl1pPr lvl="0" marR="0" rtl="0" algn="l">
              <a:lnSpc>
                <a:spcPct val="100000"/>
              </a:lnSpc>
              <a:spcBef>
                <a:spcPts val="0"/>
              </a:spcBef>
              <a:spcAft>
                <a:spcPts val="0"/>
              </a:spcAft>
              <a:buClr>
                <a:srgbClr val="FFFFFF"/>
              </a:buClr>
              <a:buSzPts val="4700"/>
              <a:buFont typeface="Open Sans"/>
              <a:buNone/>
              <a:defRPr b="0" i="0" sz="4700" u="none" cap="none" strike="noStrike">
                <a:solidFill>
                  <a:srgbClr val="FFFFFF"/>
                </a:solidFill>
                <a:latin typeface="Open Sans"/>
                <a:ea typeface="Open Sans"/>
                <a:cs typeface="Open Sans"/>
                <a:sym typeface="Open Sans"/>
              </a:defRPr>
            </a:lvl1pPr>
            <a:lvl2pPr lvl="1"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2pPr>
            <a:lvl3pPr lvl="2"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3pPr>
            <a:lvl4pPr lvl="3"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4pPr>
            <a:lvl5pPr lvl="4"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5pPr>
            <a:lvl6pPr lvl="5"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6pPr>
            <a:lvl7pPr lvl="6"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7pPr>
            <a:lvl8pPr lvl="7"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8pPr>
            <a:lvl9pPr lvl="8"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9pPr>
          </a:lstStyle>
          <a:p/>
        </p:txBody>
      </p:sp>
      <p:sp>
        <p:nvSpPr>
          <p:cNvPr id="23" name="Google Shape;23;p3"/>
          <p:cNvSpPr txBox="1"/>
          <p:nvPr>
            <p:ph idx="1" type="body"/>
          </p:nvPr>
        </p:nvSpPr>
        <p:spPr>
          <a:xfrm>
            <a:off x="2980275" y="3048000"/>
            <a:ext cx="5311200" cy="337200"/>
          </a:xfrm>
          <a:prstGeom prst="rect">
            <a:avLst/>
          </a:prstGeom>
          <a:noFill/>
          <a:ln>
            <a:noFill/>
          </a:ln>
        </p:spPr>
        <p:txBody>
          <a:bodyPr anchorCtr="0" anchor="t" bIns="19050" lIns="19050" spcFirstLastPara="1" rIns="19050" wrap="square" tIns="19050">
            <a:noAutofit/>
          </a:bodyPr>
          <a:lstStyle>
            <a:lvl1pPr indent="-330200" lvl="0" marL="4572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1pPr>
            <a:lvl2pPr indent="-330200" lvl="1" marL="9144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2pPr>
            <a:lvl3pPr indent="-330200" lvl="2" marL="13716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3pPr>
            <a:lvl4pPr indent="-330200" lvl="3" marL="18288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4pPr>
            <a:lvl5pPr indent="-330200" lvl="4" marL="22860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5pPr>
            <a:lvl6pPr indent="-330200" lvl="5" marL="27432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6pPr>
            <a:lvl7pPr indent="-330200" lvl="6" marL="32004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7pPr>
            <a:lvl8pPr indent="-330200" lvl="7" marL="36576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8pPr>
            <a:lvl9pPr indent="-330200" lvl="8" marL="41148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9pPr>
          </a:lstStyle>
          <a:p/>
        </p:txBody>
      </p:sp>
    </p:spTree>
  </p:cSld>
  <p:clrMapOvr>
    <a:masterClrMapping/>
  </p:clrMapOvr>
  <p:extLst>
    <p:ext uri="{DCECCB84-F9BA-43D5-87BE-67443E8EF086}">
      <p15:sldGuideLst>
        <p15:guide id="1" pos="1877">
          <p15:clr>
            <a:srgbClr val="FA7B17"/>
          </p15:clr>
        </p15:guide>
        <p15:guide id="2" orient="horz" pos="1006">
          <p15:clr>
            <a:srgbClr val="FA7B17"/>
          </p15:clr>
        </p15:guide>
        <p15:guide id="3" orient="horz" pos="1416">
          <p15:clr>
            <a:srgbClr val="FA7B17"/>
          </p15:clr>
        </p15:guide>
        <p15:guide id="4" pos="537">
          <p15:clr>
            <a:srgbClr val="FA7B17"/>
          </p15:clr>
        </p15:guide>
        <p15:guide id="5" pos="1562">
          <p15:clr>
            <a:srgbClr val="FA7B17"/>
          </p15:clr>
        </p15:guide>
        <p15:guide id="6" pos="5223">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_Cover Slide - 2 lines" showMasterSp="0">
  <p:cSld name="TITLE_3_1">
    <p:spTree>
      <p:nvGrpSpPr>
        <p:cNvPr id="24" name="Shape 24"/>
        <p:cNvGrpSpPr/>
        <p:nvPr/>
      </p:nvGrpSpPr>
      <p:grpSpPr>
        <a:xfrm>
          <a:off x="0" y="0"/>
          <a:ext cx="0" cy="0"/>
          <a:chOff x="0" y="0"/>
          <a:chExt cx="0" cy="0"/>
        </a:xfrm>
      </p:grpSpPr>
      <p:pic>
        <p:nvPicPr>
          <p:cNvPr descr="Image" id="25" name="Google Shape;25;p4"/>
          <p:cNvPicPr preferRelativeResize="0"/>
          <p:nvPr/>
        </p:nvPicPr>
        <p:blipFill rotWithShape="1">
          <a:blip r:embed="rId2">
            <a:alphaModFix amt="50000"/>
          </a:blip>
          <a:srcRect b="0" l="0" r="0" t="0"/>
          <a:stretch/>
        </p:blipFill>
        <p:spPr>
          <a:xfrm>
            <a:off x="429433" y="242823"/>
            <a:ext cx="9270919" cy="4900744"/>
          </a:xfrm>
          <a:prstGeom prst="rect">
            <a:avLst/>
          </a:prstGeom>
          <a:noFill/>
          <a:ln>
            <a:noFill/>
          </a:ln>
        </p:spPr>
      </p:pic>
      <p:sp>
        <p:nvSpPr>
          <p:cNvPr id="26" name="Google Shape;26;p4"/>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pic>
        <p:nvPicPr>
          <p:cNvPr descr="pm-logo-horiz-white-txt@2x.png" id="27" name="Google Shape;27;p4"/>
          <p:cNvPicPr preferRelativeResize="0"/>
          <p:nvPr/>
        </p:nvPicPr>
        <p:blipFill rotWithShape="1">
          <a:blip r:embed="rId3">
            <a:alphaModFix/>
          </a:blip>
          <a:srcRect b="0" l="0" r="0" t="0"/>
          <a:stretch/>
        </p:blipFill>
        <p:spPr>
          <a:xfrm>
            <a:off x="852685" y="1596896"/>
            <a:ext cx="1626920" cy="650336"/>
          </a:xfrm>
          <a:prstGeom prst="rect">
            <a:avLst/>
          </a:prstGeom>
          <a:noFill/>
          <a:ln>
            <a:noFill/>
          </a:ln>
        </p:spPr>
      </p:pic>
      <p:sp>
        <p:nvSpPr>
          <p:cNvPr id="28" name="Google Shape;28;p4"/>
          <p:cNvSpPr txBox="1"/>
          <p:nvPr>
            <p:ph type="title"/>
          </p:nvPr>
        </p:nvSpPr>
        <p:spPr>
          <a:xfrm>
            <a:off x="2980275" y="1596900"/>
            <a:ext cx="5311200" cy="1451100"/>
          </a:xfrm>
          <a:prstGeom prst="rect">
            <a:avLst/>
          </a:prstGeom>
          <a:noFill/>
          <a:ln>
            <a:noFill/>
          </a:ln>
        </p:spPr>
        <p:txBody>
          <a:bodyPr anchorCtr="0" anchor="t" bIns="19050" lIns="19050" spcFirstLastPara="1" rIns="19050" wrap="square" tIns="19050">
            <a:noAutofit/>
          </a:bodyPr>
          <a:lstStyle>
            <a:lvl1pPr lvl="0" marR="0" rtl="0" algn="l">
              <a:lnSpc>
                <a:spcPct val="100000"/>
              </a:lnSpc>
              <a:spcBef>
                <a:spcPts val="0"/>
              </a:spcBef>
              <a:spcAft>
                <a:spcPts val="0"/>
              </a:spcAft>
              <a:buClr>
                <a:srgbClr val="FFFFFF"/>
              </a:buClr>
              <a:buSzPts val="4700"/>
              <a:buFont typeface="Open Sans"/>
              <a:buNone/>
              <a:defRPr b="0" i="0" sz="4700" u="none" cap="none" strike="noStrike">
                <a:solidFill>
                  <a:srgbClr val="FFFFFF"/>
                </a:solidFill>
                <a:latin typeface="Open Sans"/>
                <a:ea typeface="Open Sans"/>
                <a:cs typeface="Open Sans"/>
                <a:sym typeface="Open Sans"/>
              </a:defRPr>
            </a:lvl1pPr>
            <a:lvl2pPr lvl="1"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2pPr>
            <a:lvl3pPr lvl="2"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3pPr>
            <a:lvl4pPr lvl="3"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4pPr>
            <a:lvl5pPr lvl="4"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5pPr>
            <a:lvl6pPr lvl="5"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6pPr>
            <a:lvl7pPr lvl="6"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7pPr>
            <a:lvl8pPr lvl="7"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8pPr>
            <a:lvl9pPr lvl="8"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9pPr>
          </a:lstStyle>
          <a:p/>
        </p:txBody>
      </p:sp>
      <p:sp>
        <p:nvSpPr>
          <p:cNvPr id="29" name="Google Shape;29;p4"/>
          <p:cNvSpPr txBox="1"/>
          <p:nvPr>
            <p:ph idx="1" type="body"/>
          </p:nvPr>
        </p:nvSpPr>
        <p:spPr>
          <a:xfrm>
            <a:off x="2980275" y="3048000"/>
            <a:ext cx="5311200" cy="337200"/>
          </a:xfrm>
          <a:prstGeom prst="rect">
            <a:avLst/>
          </a:prstGeom>
          <a:noFill/>
          <a:ln>
            <a:noFill/>
          </a:ln>
        </p:spPr>
        <p:txBody>
          <a:bodyPr anchorCtr="0" anchor="t" bIns="19050" lIns="19050" spcFirstLastPara="1" rIns="19050" wrap="square" tIns="19050">
            <a:noAutofit/>
          </a:bodyPr>
          <a:lstStyle>
            <a:lvl1pPr indent="-330200" lvl="0" marL="4572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1pPr>
            <a:lvl2pPr indent="-330200" lvl="1" marL="9144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2pPr>
            <a:lvl3pPr indent="-330200" lvl="2" marL="13716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3pPr>
            <a:lvl4pPr indent="-330200" lvl="3" marL="18288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4pPr>
            <a:lvl5pPr indent="-330200" lvl="4" marL="22860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5pPr>
            <a:lvl6pPr indent="-330200" lvl="5" marL="27432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6pPr>
            <a:lvl7pPr indent="-330200" lvl="6" marL="32004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7pPr>
            <a:lvl8pPr indent="-330200" lvl="7" marL="36576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8pPr>
            <a:lvl9pPr indent="-330200" lvl="8" marL="41148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9pPr>
          </a:lstStyle>
          <a:p/>
        </p:txBody>
      </p:sp>
    </p:spTree>
  </p:cSld>
  <p:clrMapOvr>
    <a:masterClrMapping/>
  </p:clrMapOvr>
  <p:extLst>
    <p:ext uri="{DCECCB84-F9BA-43D5-87BE-67443E8EF086}">
      <p15:sldGuideLst>
        <p15:guide id="1" pos="1877">
          <p15:clr>
            <a:srgbClr val="FA7B17"/>
          </p15:clr>
        </p15:guide>
        <p15:guide id="2" orient="horz" pos="1006">
          <p15:clr>
            <a:srgbClr val="FA7B17"/>
          </p15:clr>
        </p15:guide>
        <p15:guide id="3" orient="horz" pos="1416">
          <p15:clr>
            <a:srgbClr val="FA7B17"/>
          </p15:clr>
        </p15:guide>
        <p15:guide id="4" pos="537">
          <p15:clr>
            <a:srgbClr val="FA7B17"/>
          </p15:clr>
        </p15:guide>
        <p15:guide id="5" pos="1562">
          <p15:clr>
            <a:srgbClr val="FA7B17"/>
          </p15:clr>
        </p15:guide>
        <p15:guide id="6" pos="5223">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_Cover Slide - 3 lines " showMasterSp="0">
  <p:cSld name="Title &amp; Subtitle">
    <p:spTree>
      <p:nvGrpSpPr>
        <p:cNvPr id="30" name="Shape 30"/>
        <p:cNvGrpSpPr/>
        <p:nvPr/>
      </p:nvGrpSpPr>
      <p:grpSpPr>
        <a:xfrm>
          <a:off x="0" y="0"/>
          <a:ext cx="0" cy="0"/>
          <a:chOff x="0" y="0"/>
          <a:chExt cx="0" cy="0"/>
        </a:xfrm>
      </p:grpSpPr>
      <p:pic>
        <p:nvPicPr>
          <p:cNvPr descr="Image" id="31" name="Google Shape;31;p5"/>
          <p:cNvPicPr preferRelativeResize="0"/>
          <p:nvPr/>
        </p:nvPicPr>
        <p:blipFill rotWithShape="1">
          <a:blip r:embed="rId2">
            <a:alphaModFix amt="50000"/>
          </a:blip>
          <a:srcRect b="0" l="0" r="0" t="0"/>
          <a:stretch/>
        </p:blipFill>
        <p:spPr>
          <a:xfrm>
            <a:off x="429433" y="242823"/>
            <a:ext cx="9270919" cy="4900744"/>
          </a:xfrm>
          <a:prstGeom prst="rect">
            <a:avLst/>
          </a:prstGeom>
          <a:noFill/>
          <a:ln>
            <a:noFill/>
          </a:ln>
        </p:spPr>
      </p:pic>
      <p:sp>
        <p:nvSpPr>
          <p:cNvPr id="32" name="Google Shape;32;p5"/>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pic>
        <p:nvPicPr>
          <p:cNvPr descr="pm-logo-horiz-white-txt@2x.png" id="33" name="Google Shape;33;p5"/>
          <p:cNvPicPr preferRelativeResize="0"/>
          <p:nvPr/>
        </p:nvPicPr>
        <p:blipFill rotWithShape="1">
          <a:blip r:embed="rId3">
            <a:alphaModFix/>
          </a:blip>
          <a:srcRect b="0" l="0" r="0" t="0"/>
          <a:stretch/>
        </p:blipFill>
        <p:spPr>
          <a:xfrm>
            <a:off x="852685" y="1279071"/>
            <a:ext cx="1626920" cy="650336"/>
          </a:xfrm>
          <a:prstGeom prst="rect">
            <a:avLst/>
          </a:prstGeom>
          <a:noFill/>
          <a:ln>
            <a:noFill/>
          </a:ln>
        </p:spPr>
      </p:pic>
      <p:sp>
        <p:nvSpPr>
          <p:cNvPr id="34" name="Google Shape;34;p5"/>
          <p:cNvSpPr txBox="1"/>
          <p:nvPr>
            <p:ph type="title"/>
          </p:nvPr>
        </p:nvSpPr>
        <p:spPr>
          <a:xfrm>
            <a:off x="2980275" y="1279075"/>
            <a:ext cx="4424400" cy="1975500"/>
          </a:xfrm>
          <a:prstGeom prst="rect">
            <a:avLst/>
          </a:prstGeom>
          <a:noFill/>
          <a:ln>
            <a:noFill/>
          </a:ln>
        </p:spPr>
        <p:txBody>
          <a:bodyPr anchorCtr="0" anchor="t" bIns="19050" lIns="19050" spcFirstLastPara="1" rIns="19050" wrap="square" tIns="19050">
            <a:noAutofit/>
          </a:bodyPr>
          <a:lstStyle>
            <a:lvl1pPr lvl="0" marR="0" rtl="0" algn="l">
              <a:lnSpc>
                <a:spcPct val="90000"/>
              </a:lnSpc>
              <a:spcBef>
                <a:spcPts val="0"/>
              </a:spcBef>
              <a:spcAft>
                <a:spcPts val="0"/>
              </a:spcAft>
              <a:buClr>
                <a:srgbClr val="FFFFFF"/>
              </a:buClr>
              <a:buSzPts val="4700"/>
              <a:buFont typeface="Open Sans"/>
              <a:buNone/>
              <a:defRPr b="0" i="0" sz="4700" u="none" cap="none" strike="noStrike">
                <a:solidFill>
                  <a:srgbClr val="FFFFFF"/>
                </a:solidFill>
                <a:latin typeface="Open Sans"/>
                <a:ea typeface="Open Sans"/>
                <a:cs typeface="Open Sans"/>
                <a:sym typeface="Open Sans"/>
              </a:defRPr>
            </a:lvl1pPr>
            <a:lvl2pPr lvl="1"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2pPr>
            <a:lvl3pPr lvl="2"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3pPr>
            <a:lvl4pPr lvl="3"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4pPr>
            <a:lvl5pPr lvl="4"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5pPr>
            <a:lvl6pPr lvl="5"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6pPr>
            <a:lvl7pPr lvl="6"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7pPr>
            <a:lvl8pPr lvl="7"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8pPr>
            <a:lvl9pPr lvl="8"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9pPr>
          </a:lstStyle>
          <a:p/>
        </p:txBody>
      </p:sp>
      <p:sp>
        <p:nvSpPr>
          <p:cNvPr id="35" name="Google Shape;35;p5"/>
          <p:cNvSpPr txBox="1"/>
          <p:nvPr>
            <p:ph idx="1" type="body"/>
          </p:nvPr>
        </p:nvSpPr>
        <p:spPr>
          <a:xfrm>
            <a:off x="2980275" y="3330775"/>
            <a:ext cx="5311200" cy="302700"/>
          </a:xfrm>
          <a:prstGeom prst="rect">
            <a:avLst/>
          </a:prstGeom>
          <a:noFill/>
          <a:ln>
            <a:noFill/>
          </a:ln>
        </p:spPr>
        <p:txBody>
          <a:bodyPr anchorCtr="0" anchor="t" bIns="19050" lIns="19050" spcFirstLastPara="1" rIns="19050" wrap="square" tIns="19050">
            <a:noAutofit/>
          </a:bodyPr>
          <a:lstStyle>
            <a:lvl1pPr indent="-330200" lvl="0" marL="4572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1pPr>
            <a:lvl2pPr indent="-330200" lvl="1" marL="9144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2pPr>
            <a:lvl3pPr indent="-330200" lvl="2" marL="13716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3pPr>
            <a:lvl4pPr indent="-330200" lvl="3" marL="18288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4pPr>
            <a:lvl5pPr indent="-330200" lvl="4" marL="22860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5pPr>
            <a:lvl6pPr indent="-330200" lvl="5" marL="27432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6pPr>
            <a:lvl7pPr indent="-330200" lvl="6" marL="32004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7pPr>
            <a:lvl8pPr indent="-330200" lvl="7" marL="36576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8pPr>
            <a:lvl9pPr indent="-330200" lvl="8" marL="41148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9pPr>
          </a:lstStyle>
          <a:p/>
        </p:txBody>
      </p:sp>
    </p:spTree>
  </p:cSld>
  <p:clrMapOvr>
    <a:masterClrMapping/>
  </p:clrMapOvr>
  <p:extLst>
    <p:ext uri="{DCECCB84-F9BA-43D5-87BE-67443E8EF086}">
      <p15:sldGuideLst>
        <p15:guide id="1" pos="537">
          <p15:clr>
            <a:srgbClr val="FA7B17"/>
          </p15:clr>
        </p15:guide>
        <p15:guide id="2" pos="1562">
          <p15:clr>
            <a:srgbClr val="FA7B17"/>
          </p15:clr>
        </p15:guide>
        <p15:guide id="3" orient="horz" pos="806">
          <p15:clr>
            <a:srgbClr val="FA7B17"/>
          </p15:clr>
        </p15:guide>
        <p15:guide id="4" orient="horz" pos="1215">
          <p15:clr>
            <a:srgbClr val="FA7B17"/>
          </p15:clr>
        </p15:guide>
        <p15:guide id="5" pos="1877">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_Title Slide - 1 lines" showMasterSp="0">
  <p:cSld name="Title &amp; Subtitle_1">
    <p:spTree>
      <p:nvGrpSpPr>
        <p:cNvPr id="36" name="Shape 36"/>
        <p:cNvGrpSpPr/>
        <p:nvPr/>
      </p:nvGrpSpPr>
      <p:grpSpPr>
        <a:xfrm>
          <a:off x="0" y="0"/>
          <a:ext cx="0" cy="0"/>
          <a:chOff x="0" y="0"/>
          <a:chExt cx="0" cy="0"/>
        </a:xfrm>
      </p:grpSpPr>
      <p:pic>
        <p:nvPicPr>
          <p:cNvPr descr="Image" id="37" name="Google Shape;37;p6"/>
          <p:cNvPicPr preferRelativeResize="0"/>
          <p:nvPr/>
        </p:nvPicPr>
        <p:blipFill rotWithShape="1">
          <a:blip r:embed="rId2">
            <a:alphaModFix amt="50000"/>
          </a:blip>
          <a:srcRect b="0" l="0" r="0" t="0"/>
          <a:stretch/>
        </p:blipFill>
        <p:spPr>
          <a:xfrm>
            <a:off x="429433" y="242823"/>
            <a:ext cx="9270919" cy="4900744"/>
          </a:xfrm>
          <a:prstGeom prst="rect">
            <a:avLst/>
          </a:prstGeom>
          <a:noFill/>
          <a:ln>
            <a:noFill/>
          </a:ln>
        </p:spPr>
      </p:pic>
      <p:sp>
        <p:nvSpPr>
          <p:cNvPr id="38" name="Google Shape;38;p6"/>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
        <p:nvSpPr>
          <p:cNvPr id="39" name="Google Shape;39;p6"/>
          <p:cNvSpPr txBox="1"/>
          <p:nvPr>
            <p:ph type="title"/>
          </p:nvPr>
        </p:nvSpPr>
        <p:spPr>
          <a:xfrm>
            <a:off x="456300" y="1853200"/>
            <a:ext cx="8231400" cy="674700"/>
          </a:xfrm>
          <a:prstGeom prst="rect">
            <a:avLst/>
          </a:prstGeom>
          <a:noFill/>
          <a:ln>
            <a:noFill/>
          </a:ln>
        </p:spPr>
        <p:txBody>
          <a:bodyPr anchorCtr="0" anchor="b" bIns="19050" lIns="19050" spcFirstLastPara="1" rIns="19050" wrap="square" tIns="19050">
            <a:noAutofit/>
          </a:bodyPr>
          <a:lstStyle>
            <a:lvl1pPr lvl="0" marR="0" rtl="0">
              <a:lnSpc>
                <a:spcPct val="90000"/>
              </a:lnSpc>
              <a:spcBef>
                <a:spcPts val="0"/>
              </a:spcBef>
              <a:spcAft>
                <a:spcPts val="0"/>
              </a:spcAft>
              <a:buClr>
                <a:srgbClr val="FFFFFF"/>
              </a:buClr>
              <a:buSzPts val="4700"/>
              <a:buFont typeface="Open Sans"/>
              <a:buNone/>
              <a:defRPr b="0" i="0" sz="4700" u="none" cap="none" strike="noStrike">
                <a:solidFill>
                  <a:srgbClr val="FFFFFF"/>
                </a:solidFill>
                <a:latin typeface="Open Sans"/>
                <a:ea typeface="Open Sans"/>
                <a:cs typeface="Open Sans"/>
                <a:sym typeface="Open Sans"/>
              </a:defRPr>
            </a:lvl1pPr>
            <a:lvl2pPr lvl="1"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2pPr>
            <a:lvl3pPr lvl="2"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3pPr>
            <a:lvl4pPr lvl="3"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4pPr>
            <a:lvl5pPr lvl="4"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5pPr>
            <a:lvl6pPr lvl="5"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6pPr>
            <a:lvl7pPr lvl="6"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7pPr>
            <a:lvl8pPr lvl="7"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8pPr>
            <a:lvl9pPr lvl="8"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9pPr>
          </a:lstStyle>
          <a:p/>
        </p:txBody>
      </p:sp>
      <p:sp>
        <p:nvSpPr>
          <p:cNvPr id="40" name="Google Shape;40;p6"/>
          <p:cNvSpPr txBox="1"/>
          <p:nvPr>
            <p:ph idx="1" type="body"/>
          </p:nvPr>
        </p:nvSpPr>
        <p:spPr>
          <a:xfrm>
            <a:off x="563525" y="2680300"/>
            <a:ext cx="8016900" cy="302700"/>
          </a:xfrm>
          <a:prstGeom prst="rect">
            <a:avLst/>
          </a:prstGeom>
          <a:noFill/>
          <a:ln>
            <a:noFill/>
          </a:ln>
        </p:spPr>
        <p:txBody>
          <a:bodyPr anchorCtr="0" anchor="t" bIns="19050" lIns="19050" spcFirstLastPara="1" rIns="19050" wrap="square" tIns="19050">
            <a:noAutofit/>
          </a:bodyPr>
          <a:lstStyle>
            <a:lvl1pPr indent="-330200" lvl="0" marL="457200" marR="0" rtl="0" algn="ctr">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1pPr>
            <a:lvl2pPr indent="-330200" lvl="1" marL="914400" marR="0" rtl="0" algn="ctr">
              <a:lnSpc>
                <a:spcPct val="100000"/>
              </a:lnSpc>
              <a:spcBef>
                <a:spcPts val="100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2pPr>
            <a:lvl3pPr indent="-330200" lvl="2" marL="1371600" marR="0" rtl="0" algn="ctr">
              <a:lnSpc>
                <a:spcPct val="100000"/>
              </a:lnSpc>
              <a:spcBef>
                <a:spcPts val="100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3pPr>
            <a:lvl4pPr indent="-330200" lvl="3" marL="1828800" marR="0" rtl="0" algn="ctr">
              <a:lnSpc>
                <a:spcPct val="100000"/>
              </a:lnSpc>
              <a:spcBef>
                <a:spcPts val="100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4pPr>
            <a:lvl5pPr indent="-330200" lvl="4" marL="2286000" marR="0" rtl="0" algn="ctr">
              <a:lnSpc>
                <a:spcPct val="100000"/>
              </a:lnSpc>
              <a:spcBef>
                <a:spcPts val="100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5pPr>
            <a:lvl6pPr indent="-330200" lvl="5" marL="2743200" marR="0" rtl="0" algn="ctr">
              <a:lnSpc>
                <a:spcPct val="100000"/>
              </a:lnSpc>
              <a:spcBef>
                <a:spcPts val="100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6pPr>
            <a:lvl7pPr indent="-330200" lvl="6" marL="3200400" marR="0" rtl="0" algn="ctr">
              <a:lnSpc>
                <a:spcPct val="100000"/>
              </a:lnSpc>
              <a:spcBef>
                <a:spcPts val="100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7pPr>
            <a:lvl8pPr indent="-330200" lvl="7" marL="3657600" marR="0" rtl="0" algn="ctr">
              <a:lnSpc>
                <a:spcPct val="100000"/>
              </a:lnSpc>
              <a:spcBef>
                <a:spcPts val="100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8pPr>
            <a:lvl9pPr indent="-330200" lvl="8" marL="4114800" marR="0" rtl="0" algn="ctr">
              <a:lnSpc>
                <a:spcPct val="100000"/>
              </a:lnSpc>
              <a:spcBef>
                <a:spcPts val="1000"/>
              </a:spcBef>
              <a:spcAft>
                <a:spcPts val="100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9pPr>
          </a:lstStyle>
          <a:p/>
        </p:txBody>
      </p:sp>
      <p:pic>
        <p:nvPicPr>
          <p:cNvPr id="41" name="Google Shape;41;p6"/>
          <p:cNvPicPr preferRelativeResize="0"/>
          <p:nvPr/>
        </p:nvPicPr>
        <p:blipFill>
          <a:blip r:embed="rId3">
            <a:alphaModFix/>
          </a:blip>
          <a:stretch>
            <a:fillRect/>
          </a:stretch>
        </p:blipFill>
        <p:spPr>
          <a:xfrm>
            <a:off x="8670450" y="152400"/>
            <a:ext cx="321150" cy="321150"/>
          </a:xfrm>
          <a:prstGeom prst="rect">
            <a:avLst/>
          </a:prstGeom>
          <a:noFill/>
          <a:ln>
            <a:noFill/>
          </a:ln>
        </p:spPr>
      </p:pic>
    </p:spTree>
  </p:cSld>
  <p:clrMapOvr>
    <a:masterClrMapping/>
  </p:clrMapOvr>
  <p:extLst>
    <p:ext uri="{DCECCB84-F9BA-43D5-87BE-67443E8EF086}">
      <p15:sldGuideLst>
        <p15:guide id="1" pos="537">
          <p15:clr>
            <a:srgbClr val="FA7B17"/>
          </p15:clr>
        </p15:guide>
        <p15:guide id="2" pos="1562">
          <p15:clr>
            <a:srgbClr val="FA7B17"/>
          </p15:clr>
        </p15:guide>
        <p15:guide id="3" orient="horz" pos="806">
          <p15:clr>
            <a:srgbClr val="FA7B17"/>
          </p15:clr>
        </p15:guide>
        <p15:guide id="4" orient="horz" pos="1215">
          <p15:clr>
            <a:srgbClr val="FA7B17"/>
          </p15:clr>
        </p15:guide>
        <p15:guide id="5" pos="1877">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_Title Slide - 2 lines" showMasterSp="0">
  <p:cSld name="Title &amp; Subtitle_1_1">
    <p:spTree>
      <p:nvGrpSpPr>
        <p:cNvPr id="42" name="Shape 42"/>
        <p:cNvGrpSpPr/>
        <p:nvPr/>
      </p:nvGrpSpPr>
      <p:grpSpPr>
        <a:xfrm>
          <a:off x="0" y="0"/>
          <a:ext cx="0" cy="0"/>
          <a:chOff x="0" y="0"/>
          <a:chExt cx="0" cy="0"/>
        </a:xfrm>
      </p:grpSpPr>
      <p:pic>
        <p:nvPicPr>
          <p:cNvPr descr="Image" id="43" name="Google Shape;43;p7"/>
          <p:cNvPicPr preferRelativeResize="0"/>
          <p:nvPr/>
        </p:nvPicPr>
        <p:blipFill rotWithShape="1">
          <a:blip r:embed="rId2">
            <a:alphaModFix amt="50000"/>
          </a:blip>
          <a:srcRect b="0" l="0" r="0" t="0"/>
          <a:stretch/>
        </p:blipFill>
        <p:spPr>
          <a:xfrm>
            <a:off x="429433" y="242823"/>
            <a:ext cx="9270919" cy="4900744"/>
          </a:xfrm>
          <a:prstGeom prst="rect">
            <a:avLst/>
          </a:prstGeom>
          <a:noFill/>
          <a:ln>
            <a:noFill/>
          </a:ln>
        </p:spPr>
      </p:pic>
      <p:sp>
        <p:nvSpPr>
          <p:cNvPr id="44" name="Google Shape;44;p7"/>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
        <p:nvSpPr>
          <p:cNvPr id="45" name="Google Shape;45;p7"/>
          <p:cNvSpPr txBox="1"/>
          <p:nvPr>
            <p:ph type="title"/>
          </p:nvPr>
        </p:nvSpPr>
        <p:spPr>
          <a:xfrm>
            <a:off x="563675" y="1643600"/>
            <a:ext cx="8016600" cy="1325100"/>
          </a:xfrm>
          <a:prstGeom prst="rect">
            <a:avLst/>
          </a:prstGeom>
          <a:noFill/>
          <a:ln>
            <a:noFill/>
          </a:ln>
        </p:spPr>
        <p:txBody>
          <a:bodyPr anchorCtr="0" anchor="b" bIns="19050" lIns="19050" spcFirstLastPara="1" rIns="19050" wrap="square" tIns="19050">
            <a:noAutofit/>
          </a:bodyPr>
          <a:lstStyle>
            <a:lvl1pPr lvl="0" marR="0" rtl="0">
              <a:lnSpc>
                <a:spcPct val="90000"/>
              </a:lnSpc>
              <a:spcBef>
                <a:spcPts val="0"/>
              </a:spcBef>
              <a:spcAft>
                <a:spcPts val="0"/>
              </a:spcAft>
              <a:buClr>
                <a:srgbClr val="FFFFFF"/>
              </a:buClr>
              <a:buSzPts val="4700"/>
              <a:buFont typeface="Open Sans"/>
              <a:buNone/>
              <a:defRPr b="0" i="0" sz="4700" u="none" cap="none" strike="noStrike">
                <a:solidFill>
                  <a:srgbClr val="FFFFFF"/>
                </a:solidFill>
                <a:latin typeface="Open Sans"/>
                <a:ea typeface="Open Sans"/>
                <a:cs typeface="Open Sans"/>
                <a:sym typeface="Open Sans"/>
              </a:defRPr>
            </a:lvl1pPr>
            <a:lvl2pPr lvl="1"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2pPr>
            <a:lvl3pPr lvl="2"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3pPr>
            <a:lvl4pPr lvl="3"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4pPr>
            <a:lvl5pPr lvl="4"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5pPr>
            <a:lvl6pPr lvl="5"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6pPr>
            <a:lvl7pPr lvl="6"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7pPr>
            <a:lvl8pPr lvl="7"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8pPr>
            <a:lvl9pPr lvl="8"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9pPr>
          </a:lstStyle>
          <a:p/>
        </p:txBody>
      </p:sp>
      <p:sp>
        <p:nvSpPr>
          <p:cNvPr id="46" name="Google Shape;46;p7"/>
          <p:cNvSpPr txBox="1"/>
          <p:nvPr>
            <p:ph idx="1" type="body"/>
          </p:nvPr>
        </p:nvSpPr>
        <p:spPr>
          <a:xfrm>
            <a:off x="563525" y="3121013"/>
            <a:ext cx="8016900" cy="302700"/>
          </a:xfrm>
          <a:prstGeom prst="rect">
            <a:avLst/>
          </a:prstGeom>
          <a:noFill/>
          <a:ln>
            <a:noFill/>
          </a:ln>
        </p:spPr>
        <p:txBody>
          <a:bodyPr anchorCtr="0" anchor="t" bIns="19050" lIns="19050" spcFirstLastPara="1" rIns="19050" wrap="square" tIns="19050">
            <a:noAutofit/>
          </a:bodyPr>
          <a:lstStyle>
            <a:lvl1pPr indent="-330200" lvl="0" marL="457200" marR="0" rtl="0" algn="ctr">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1pPr>
            <a:lvl2pPr indent="-330200" lvl="1" marL="914400" marR="0" rtl="0" algn="ctr">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2pPr>
            <a:lvl3pPr indent="-330200" lvl="2" marL="1371600" marR="0" rtl="0" algn="ctr">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3pPr>
            <a:lvl4pPr indent="-330200" lvl="3" marL="1828800" marR="0" rtl="0" algn="ctr">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4pPr>
            <a:lvl5pPr indent="-330200" lvl="4" marL="2286000" marR="0" rtl="0" algn="ctr">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5pPr>
            <a:lvl6pPr indent="-330200" lvl="5" marL="2743200" marR="0" rtl="0" algn="ctr">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6pPr>
            <a:lvl7pPr indent="-330200" lvl="6" marL="3200400" marR="0" rtl="0" algn="ctr">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7pPr>
            <a:lvl8pPr indent="-330200" lvl="7" marL="3657600" marR="0" rtl="0" algn="ctr">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8pPr>
            <a:lvl9pPr indent="-330200" lvl="8" marL="4114800" marR="0" rtl="0" algn="ctr">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9pPr>
          </a:lstStyle>
          <a:p/>
        </p:txBody>
      </p:sp>
      <p:pic>
        <p:nvPicPr>
          <p:cNvPr id="47" name="Google Shape;47;p7"/>
          <p:cNvPicPr preferRelativeResize="0"/>
          <p:nvPr/>
        </p:nvPicPr>
        <p:blipFill>
          <a:blip r:embed="rId3">
            <a:alphaModFix/>
          </a:blip>
          <a:stretch>
            <a:fillRect/>
          </a:stretch>
        </p:blipFill>
        <p:spPr>
          <a:xfrm>
            <a:off x="8670450" y="152400"/>
            <a:ext cx="321150" cy="321150"/>
          </a:xfrm>
          <a:prstGeom prst="rect">
            <a:avLst/>
          </a:prstGeom>
          <a:noFill/>
          <a:ln>
            <a:noFill/>
          </a:ln>
        </p:spPr>
      </p:pic>
    </p:spTree>
  </p:cSld>
  <p:clrMapOvr>
    <a:masterClrMapping/>
  </p:clrMapOvr>
  <p:extLst>
    <p:ext uri="{DCECCB84-F9BA-43D5-87BE-67443E8EF086}">
      <p15:sldGuideLst>
        <p15:guide id="1" pos="537">
          <p15:clr>
            <a:srgbClr val="FA7B17"/>
          </p15:clr>
        </p15:guide>
        <p15:guide id="2" pos="1562">
          <p15:clr>
            <a:srgbClr val="FA7B17"/>
          </p15:clr>
        </p15:guide>
        <p15:guide id="3" orient="horz" pos="806">
          <p15:clr>
            <a:srgbClr val="FA7B17"/>
          </p15:clr>
        </p15:guide>
        <p15:guide id="4" orient="horz" pos="1215">
          <p15:clr>
            <a:srgbClr val="FA7B17"/>
          </p15:clr>
        </p15:guide>
        <p15:guide id="5" pos="1877">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_Blank with star" showMasterSp="0">
  <p:cSld name="Stars bg">
    <p:spTree>
      <p:nvGrpSpPr>
        <p:cNvPr id="48" name="Shape 48"/>
        <p:cNvGrpSpPr/>
        <p:nvPr/>
      </p:nvGrpSpPr>
      <p:grpSpPr>
        <a:xfrm>
          <a:off x="0" y="0"/>
          <a:ext cx="0" cy="0"/>
          <a:chOff x="0" y="0"/>
          <a:chExt cx="0" cy="0"/>
        </a:xfrm>
      </p:grpSpPr>
      <p:pic>
        <p:nvPicPr>
          <p:cNvPr descr="Image" id="49" name="Google Shape;49;p8"/>
          <p:cNvPicPr preferRelativeResize="0"/>
          <p:nvPr/>
        </p:nvPicPr>
        <p:blipFill rotWithShape="1">
          <a:blip r:embed="rId2">
            <a:alphaModFix amt="50000"/>
          </a:blip>
          <a:srcRect b="0" l="0" r="0" t="0"/>
          <a:stretch/>
        </p:blipFill>
        <p:spPr>
          <a:xfrm>
            <a:off x="429433" y="242823"/>
            <a:ext cx="9270919" cy="4900744"/>
          </a:xfrm>
          <a:prstGeom prst="rect">
            <a:avLst/>
          </a:prstGeom>
          <a:noFill/>
          <a:ln>
            <a:noFill/>
          </a:ln>
        </p:spPr>
      </p:pic>
      <p:sp>
        <p:nvSpPr>
          <p:cNvPr id="50" name="Google Shape;50;p8"/>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pic>
        <p:nvPicPr>
          <p:cNvPr id="51" name="Google Shape;51;p8"/>
          <p:cNvPicPr preferRelativeResize="0"/>
          <p:nvPr/>
        </p:nvPicPr>
        <p:blipFill>
          <a:blip r:embed="rId3">
            <a:alphaModFix/>
          </a:blip>
          <a:stretch>
            <a:fillRect/>
          </a:stretch>
        </p:blipFill>
        <p:spPr>
          <a:xfrm>
            <a:off x="8670450" y="152400"/>
            <a:ext cx="321150" cy="3211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_Quote" showMasterSp="0">
  <p:cSld name="Quote">
    <p:spTree>
      <p:nvGrpSpPr>
        <p:cNvPr id="52" name="Shape 52"/>
        <p:cNvGrpSpPr/>
        <p:nvPr/>
      </p:nvGrpSpPr>
      <p:grpSpPr>
        <a:xfrm>
          <a:off x="0" y="0"/>
          <a:ext cx="0" cy="0"/>
          <a:chOff x="0" y="0"/>
          <a:chExt cx="0" cy="0"/>
        </a:xfrm>
      </p:grpSpPr>
      <p:pic>
        <p:nvPicPr>
          <p:cNvPr descr="Image" id="53" name="Google Shape;53;p9"/>
          <p:cNvPicPr preferRelativeResize="0"/>
          <p:nvPr/>
        </p:nvPicPr>
        <p:blipFill rotWithShape="1">
          <a:blip r:embed="rId2">
            <a:alphaModFix amt="50000"/>
          </a:blip>
          <a:srcRect b="0" l="0" r="0" t="0"/>
          <a:stretch/>
        </p:blipFill>
        <p:spPr>
          <a:xfrm>
            <a:off x="429433" y="242823"/>
            <a:ext cx="9270919" cy="4900744"/>
          </a:xfrm>
          <a:prstGeom prst="rect">
            <a:avLst/>
          </a:prstGeom>
          <a:noFill/>
          <a:ln>
            <a:noFill/>
          </a:ln>
        </p:spPr>
      </p:pic>
      <p:sp>
        <p:nvSpPr>
          <p:cNvPr id="54" name="Google Shape;54;p9"/>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
        <p:nvSpPr>
          <p:cNvPr id="55" name="Google Shape;55;p9"/>
          <p:cNvSpPr txBox="1"/>
          <p:nvPr>
            <p:ph idx="1" type="body"/>
          </p:nvPr>
        </p:nvSpPr>
        <p:spPr>
          <a:xfrm>
            <a:off x="2526500" y="3138538"/>
            <a:ext cx="4086000" cy="417600"/>
          </a:xfrm>
          <a:prstGeom prst="rect">
            <a:avLst/>
          </a:prstGeom>
          <a:noFill/>
          <a:ln>
            <a:noFill/>
          </a:ln>
        </p:spPr>
        <p:txBody>
          <a:bodyPr anchorCtr="0" anchor="t" bIns="19050" lIns="19050" spcFirstLastPara="1" rIns="19050" wrap="square" tIns="19050">
            <a:noAutofit/>
          </a:bodyPr>
          <a:lstStyle>
            <a:lvl1pPr indent="-304800" lvl="0" marL="457200" marR="0" rtl="0" algn="ctr">
              <a:lnSpc>
                <a:spcPct val="100000"/>
              </a:lnSpc>
              <a:spcBef>
                <a:spcPts val="0"/>
              </a:spcBef>
              <a:spcAft>
                <a:spcPts val="0"/>
              </a:spcAft>
              <a:buClr>
                <a:srgbClr val="FFFFFF"/>
              </a:buClr>
              <a:buSzPts val="1200"/>
              <a:buChar char="•"/>
              <a:defRPr i="1" sz="1200" u="none" cap="none" strike="noStrike">
                <a:solidFill>
                  <a:srgbClr val="FFFFFF"/>
                </a:solidFill>
              </a:defRPr>
            </a:lvl1pPr>
            <a:lvl2pPr indent="-304800" lvl="1" marL="914400" marR="0" rtl="0" algn="ctr">
              <a:lnSpc>
                <a:spcPct val="100000"/>
              </a:lnSpc>
              <a:spcBef>
                <a:spcPts val="0"/>
              </a:spcBef>
              <a:spcAft>
                <a:spcPts val="0"/>
              </a:spcAft>
              <a:buClr>
                <a:srgbClr val="FFFFFF"/>
              </a:buClr>
              <a:buSzPts val="1200"/>
              <a:buChar char="•"/>
              <a:defRPr i="1" sz="1200" u="none" cap="none" strike="noStrike">
                <a:solidFill>
                  <a:srgbClr val="FFFFFF"/>
                </a:solidFill>
              </a:defRPr>
            </a:lvl2pPr>
            <a:lvl3pPr indent="-304800" lvl="2" marL="1371600" marR="0" rtl="0" algn="ctr">
              <a:lnSpc>
                <a:spcPct val="100000"/>
              </a:lnSpc>
              <a:spcBef>
                <a:spcPts val="0"/>
              </a:spcBef>
              <a:spcAft>
                <a:spcPts val="0"/>
              </a:spcAft>
              <a:buClr>
                <a:srgbClr val="FFFFFF"/>
              </a:buClr>
              <a:buSzPts val="1200"/>
              <a:buChar char="•"/>
              <a:defRPr i="1" sz="1200" u="none" cap="none" strike="noStrike">
                <a:solidFill>
                  <a:srgbClr val="FFFFFF"/>
                </a:solidFill>
              </a:defRPr>
            </a:lvl3pPr>
            <a:lvl4pPr indent="-304800" lvl="3" marL="1828800" marR="0" rtl="0" algn="ctr">
              <a:lnSpc>
                <a:spcPct val="100000"/>
              </a:lnSpc>
              <a:spcBef>
                <a:spcPts val="0"/>
              </a:spcBef>
              <a:spcAft>
                <a:spcPts val="0"/>
              </a:spcAft>
              <a:buClr>
                <a:srgbClr val="FFFFFF"/>
              </a:buClr>
              <a:buSzPts val="1200"/>
              <a:buChar char="•"/>
              <a:defRPr i="1" sz="1200" u="none" cap="none" strike="noStrike">
                <a:solidFill>
                  <a:srgbClr val="FFFFFF"/>
                </a:solidFill>
              </a:defRPr>
            </a:lvl4pPr>
            <a:lvl5pPr indent="-304800" lvl="4" marL="2286000" marR="0" rtl="0" algn="ctr">
              <a:lnSpc>
                <a:spcPct val="100000"/>
              </a:lnSpc>
              <a:spcBef>
                <a:spcPts val="0"/>
              </a:spcBef>
              <a:spcAft>
                <a:spcPts val="0"/>
              </a:spcAft>
              <a:buClr>
                <a:srgbClr val="FFFFFF"/>
              </a:buClr>
              <a:buSzPts val="1200"/>
              <a:buChar char="•"/>
              <a:defRPr i="1" sz="1200" u="none" cap="none" strike="noStrike">
                <a:solidFill>
                  <a:srgbClr val="FFFFFF"/>
                </a:solidFill>
              </a:defRPr>
            </a:lvl5pPr>
            <a:lvl6pPr indent="-304800" lvl="5" marL="2743200" marR="0" rtl="0" algn="ctr">
              <a:lnSpc>
                <a:spcPct val="100000"/>
              </a:lnSpc>
              <a:spcBef>
                <a:spcPts val="0"/>
              </a:spcBef>
              <a:spcAft>
                <a:spcPts val="0"/>
              </a:spcAft>
              <a:buClr>
                <a:srgbClr val="FFFFFF"/>
              </a:buClr>
              <a:buSzPts val="1200"/>
              <a:buChar char="•"/>
              <a:defRPr i="1" sz="1200" u="none" cap="none" strike="noStrike">
                <a:solidFill>
                  <a:srgbClr val="FFFFFF"/>
                </a:solidFill>
              </a:defRPr>
            </a:lvl6pPr>
            <a:lvl7pPr indent="-304800" lvl="6" marL="3200400" marR="0" rtl="0" algn="ctr">
              <a:lnSpc>
                <a:spcPct val="100000"/>
              </a:lnSpc>
              <a:spcBef>
                <a:spcPts val="0"/>
              </a:spcBef>
              <a:spcAft>
                <a:spcPts val="0"/>
              </a:spcAft>
              <a:buClr>
                <a:srgbClr val="FFFFFF"/>
              </a:buClr>
              <a:buSzPts val="1200"/>
              <a:buChar char="•"/>
              <a:defRPr i="1" sz="1200" u="none" cap="none" strike="noStrike">
                <a:solidFill>
                  <a:srgbClr val="FFFFFF"/>
                </a:solidFill>
              </a:defRPr>
            </a:lvl7pPr>
            <a:lvl8pPr indent="-304800" lvl="7" marL="3657600" marR="0" rtl="0" algn="ctr">
              <a:lnSpc>
                <a:spcPct val="100000"/>
              </a:lnSpc>
              <a:spcBef>
                <a:spcPts val="0"/>
              </a:spcBef>
              <a:spcAft>
                <a:spcPts val="0"/>
              </a:spcAft>
              <a:buClr>
                <a:srgbClr val="FFFFFF"/>
              </a:buClr>
              <a:buSzPts val="1200"/>
              <a:buChar char="•"/>
              <a:defRPr i="1" sz="1200" u="none" cap="none" strike="noStrike">
                <a:solidFill>
                  <a:srgbClr val="FFFFFF"/>
                </a:solidFill>
              </a:defRPr>
            </a:lvl8pPr>
            <a:lvl9pPr indent="-304800" lvl="8" marL="4114800" marR="0" rtl="0" algn="ctr">
              <a:lnSpc>
                <a:spcPct val="100000"/>
              </a:lnSpc>
              <a:spcBef>
                <a:spcPts val="0"/>
              </a:spcBef>
              <a:spcAft>
                <a:spcPts val="0"/>
              </a:spcAft>
              <a:buClr>
                <a:srgbClr val="FFFFFF"/>
              </a:buClr>
              <a:buSzPts val="1200"/>
              <a:buChar char="•"/>
              <a:defRPr i="1" sz="1200" u="none" cap="none" strike="noStrike">
                <a:solidFill>
                  <a:srgbClr val="FFFFFF"/>
                </a:solidFill>
              </a:defRPr>
            </a:lvl9pPr>
          </a:lstStyle>
          <a:p/>
        </p:txBody>
      </p:sp>
      <p:sp>
        <p:nvSpPr>
          <p:cNvPr id="56" name="Google Shape;56;p9"/>
          <p:cNvSpPr txBox="1"/>
          <p:nvPr>
            <p:ph type="title"/>
          </p:nvPr>
        </p:nvSpPr>
        <p:spPr>
          <a:xfrm>
            <a:off x="1432550" y="1587375"/>
            <a:ext cx="6273600" cy="1475100"/>
          </a:xfrm>
          <a:prstGeom prst="rect">
            <a:avLst/>
          </a:prstGeom>
          <a:noFill/>
          <a:ln>
            <a:noFill/>
          </a:ln>
        </p:spPr>
        <p:txBody>
          <a:bodyPr anchorCtr="0" anchor="b" bIns="19050" lIns="19050" spcFirstLastPara="1" rIns="19050" wrap="square" tIns="19050">
            <a:noAutofit/>
          </a:bodyPr>
          <a:lstStyle>
            <a:lvl1pPr lvl="0" marR="0" rtl="0">
              <a:lnSpc>
                <a:spcPct val="90000"/>
              </a:lnSpc>
              <a:spcBef>
                <a:spcPts val="0"/>
              </a:spcBef>
              <a:spcAft>
                <a:spcPts val="0"/>
              </a:spcAft>
              <a:buClr>
                <a:srgbClr val="FFFFFF"/>
              </a:buClr>
              <a:buSzPts val="3200"/>
              <a:buFont typeface="Open Sans"/>
              <a:buNone/>
              <a:defRPr b="0" i="0" sz="3200" u="none" cap="none" strike="noStrike">
                <a:solidFill>
                  <a:srgbClr val="FFFFFF"/>
                </a:solidFill>
                <a:latin typeface="Open Sans"/>
                <a:ea typeface="Open Sans"/>
                <a:cs typeface="Open Sans"/>
                <a:sym typeface="Open Sans"/>
              </a:defRPr>
            </a:lvl1pPr>
            <a:lvl2pPr lvl="1" marR="0" rtl="0" algn="l">
              <a:lnSpc>
                <a:spcPct val="90000"/>
              </a:lnSpc>
              <a:spcBef>
                <a:spcPts val="0"/>
              </a:spcBef>
              <a:spcAft>
                <a:spcPts val="0"/>
              </a:spcAft>
              <a:buClr>
                <a:srgbClr val="FFFFFF"/>
              </a:buClr>
              <a:buSzPts val="3200"/>
              <a:buFont typeface="Open Sans"/>
              <a:buNone/>
              <a:defRPr b="0" i="0" sz="3200" u="none" cap="none" strike="noStrike">
                <a:solidFill>
                  <a:srgbClr val="FFFFFF"/>
                </a:solidFill>
                <a:latin typeface="Open Sans"/>
                <a:ea typeface="Open Sans"/>
                <a:cs typeface="Open Sans"/>
                <a:sym typeface="Open Sans"/>
              </a:defRPr>
            </a:lvl2pPr>
            <a:lvl3pPr lvl="2" marR="0" rtl="0" algn="l">
              <a:lnSpc>
                <a:spcPct val="90000"/>
              </a:lnSpc>
              <a:spcBef>
                <a:spcPts val="0"/>
              </a:spcBef>
              <a:spcAft>
                <a:spcPts val="0"/>
              </a:spcAft>
              <a:buClr>
                <a:srgbClr val="FFFFFF"/>
              </a:buClr>
              <a:buSzPts val="3200"/>
              <a:buFont typeface="Open Sans"/>
              <a:buNone/>
              <a:defRPr b="0" i="0" sz="3200" u="none" cap="none" strike="noStrike">
                <a:solidFill>
                  <a:srgbClr val="FFFFFF"/>
                </a:solidFill>
                <a:latin typeface="Open Sans"/>
                <a:ea typeface="Open Sans"/>
                <a:cs typeface="Open Sans"/>
                <a:sym typeface="Open Sans"/>
              </a:defRPr>
            </a:lvl3pPr>
            <a:lvl4pPr lvl="3" marR="0" rtl="0" algn="l">
              <a:lnSpc>
                <a:spcPct val="90000"/>
              </a:lnSpc>
              <a:spcBef>
                <a:spcPts val="0"/>
              </a:spcBef>
              <a:spcAft>
                <a:spcPts val="0"/>
              </a:spcAft>
              <a:buClr>
                <a:srgbClr val="FFFFFF"/>
              </a:buClr>
              <a:buSzPts val="3200"/>
              <a:buFont typeface="Open Sans"/>
              <a:buNone/>
              <a:defRPr b="0" i="0" sz="3200" u="none" cap="none" strike="noStrike">
                <a:solidFill>
                  <a:srgbClr val="FFFFFF"/>
                </a:solidFill>
                <a:latin typeface="Open Sans"/>
                <a:ea typeface="Open Sans"/>
                <a:cs typeface="Open Sans"/>
                <a:sym typeface="Open Sans"/>
              </a:defRPr>
            </a:lvl4pPr>
            <a:lvl5pPr lvl="4" marR="0" rtl="0" algn="l">
              <a:lnSpc>
                <a:spcPct val="90000"/>
              </a:lnSpc>
              <a:spcBef>
                <a:spcPts val="0"/>
              </a:spcBef>
              <a:spcAft>
                <a:spcPts val="0"/>
              </a:spcAft>
              <a:buClr>
                <a:srgbClr val="FFFFFF"/>
              </a:buClr>
              <a:buSzPts val="3200"/>
              <a:buFont typeface="Open Sans"/>
              <a:buNone/>
              <a:defRPr b="0" i="0" sz="3200" u="none" cap="none" strike="noStrike">
                <a:solidFill>
                  <a:srgbClr val="FFFFFF"/>
                </a:solidFill>
                <a:latin typeface="Open Sans"/>
                <a:ea typeface="Open Sans"/>
                <a:cs typeface="Open Sans"/>
                <a:sym typeface="Open Sans"/>
              </a:defRPr>
            </a:lvl5pPr>
            <a:lvl6pPr lvl="5" marR="0" rtl="0" algn="l">
              <a:lnSpc>
                <a:spcPct val="90000"/>
              </a:lnSpc>
              <a:spcBef>
                <a:spcPts val="0"/>
              </a:spcBef>
              <a:spcAft>
                <a:spcPts val="0"/>
              </a:spcAft>
              <a:buClr>
                <a:srgbClr val="FFFFFF"/>
              </a:buClr>
              <a:buSzPts val="3200"/>
              <a:buFont typeface="Open Sans"/>
              <a:buNone/>
              <a:defRPr b="0" i="0" sz="3200" u="none" cap="none" strike="noStrike">
                <a:solidFill>
                  <a:srgbClr val="FFFFFF"/>
                </a:solidFill>
                <a:latin typeface="Open Sans"/>
                <a:ea typeface="Open Sans"/>
                <a:cs typeface="Open Sans"/>
                <a:sym typeface="Open Sans"/>
              </a:defRPr>
            </a:lvl6pPr>
            <a:lvl7pPr lvl="6" marR="0" rtl="0" algn="l">
              <a:lnSpc>
                <a:spcPct val="90000"/>
              </a:lnSpc>
              <a:spcBef>
                <a:spcPts val="0"/>
              </a:spcBef>
              <a:spcAft>
                <a:spcPts val="0"/>
              </a:spcAft>
              <a:buClr>
                <a:srgbClr val="FFFFFF"/>
              </a:buClr>
              <a:buSzPts val="3200"/>
              <a:buFont typeface="Open Sans"/>
              <a:buNone/>
              <a:defRPr b="0" i="0" sz="3200" u="none" cap="none" strike="noStrike">
                <a:solidFill>
                  <a:srgbClr val="FFFFFF"/>
                </a:solidFill>
                <a:latin typeface="Open Sans"/>
                <a:ea typeface="Open Sans"/>
                <a:cs typeface="Open Sans"/>
                <a:sym typeface="Open Sans"/>
              </a:defRPr>
            </a:lvl7pPr>
            <a:lvl8pPr lvl="7" marR="0" rtl="0" algn="l">
              <a:lnSpc>
                <a:spcPct val="90000"/>
              </a:lnSpc>
              <a:spcBef>
                <a:spcPts val="0"/>
              </a:spcBef>
              <a:spcAft>
                <a:spcPts val="0"/>
              </a:spcAft>
              <a:buClr>
                <a:srgbClr val="FFFFFF"/>
              </a:buClr>
              <a:buSzPts val="3200"/>
              <a:buFont typeface="Open Sans"/>
              <a:buNone/>
              <a:defRPr b="0" i="0" sz="3200" u="none" cap="none" strike="noStrike">
                <a:solidFill>
                  <a:srgbClr val="FFFFFF"/>
                </a:solidFill>
                <a:latin typeface="Open Sans"/>
                <a:ea typeface="Open Sans"/>
                <a:cs typeface="Open Sans"/>
                <a:sym typeface="Open Sans"/>
              </a:defRPr>
            </a:lvl8pPr>
            <a:lvl9pPr lvl="8" marR="0" rtl="0" algn="l">
              <a:lnSpc>
                <a:spcPct val="90000"/>
              </a:lnSpc>
              <a:spcBef>
                <a:spcPts val="0"/>
              </a:spcBef>
              <a:spcAft>
                <a:spcPts val="0"/>
              </a:spcAft>
              <a:buClr>
                <a:srgbClr val="FFFFFF"/>
              </a:buClr>
              <a:buSzPts val="3200"/>
              <a:buFont typeface="Open Sans"/>
              <a:buNone/>
              <a:defRPr b="0" i="0" sz="3200" u="none" cap="none" strike="noStrike">
                <a:solidFill>
                  <a:srgbClr val="FFFFFF"/>
                </a:solidFill>
                <a:latin typeface="Open Sans"/>
                <a:ea typeface="Open Sans"/>
                <a:cs typeface="Open Sans"/>
                <a:sym typeface="Open Sans"/>
              </a:defRPr>
            </a:lvl9pPr>
          </a:lstStyle>
          <a:p/>
        </p:txBody>
      </p:sp>
      <p:pic>
        <p:nvPicPr>
          <p:cNvPr id="57" name="Google Shape;57;p9"/>
          <p:cNvPicPr preferRelativeResize="0"/>
          <p:nvPr/>
        </p:nvPicPr>
        <p:blipFill>
          <a:blip r:embed="rId3">
            <a:alphaModFix/>
          </a:blip>
          <a:stretch>
            <a:fillRect/>
          </a:stretch>
        </p:blipFill>
        <p:spPr>
          <a:xfrm>
            <a:off x="8670450" y="152400"/>
            <a:ext cx="321150" cy="3211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_Blank no stars" showMasterSp="0">
  <p:cSld name="Blank">
    <p:spTree>
      <p:nvGrpSpPr>
        <p:cNvPr id="58" name="Shape 58"/>
        <p:cNvGrpSpPr/>
        <p:nvPr/>
      </p:nvGrpSpPr>
      <p:grpSpPr>
        <a:xfrm>
          <a:off x="0" y="0"/>
          <a:ext cx="0" cy="0"/>
          <a:chOff x="0" y="0"/>
          <a:chExt cx="0" cy="0"/>
        </a:xfrm>
      </p:grpSpPr>
      <p:sp>
        <p:nvSpPr>
          <p:cNvPr id="59" name="Google Shape;59;p10"/>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pic>
        <p:nvPicPr>
          <p:cNvPr id="60" name="Google Shape;60;p10"/>
          <p:cNvPicPr preferRelativeResize="0"/>
          <p:nvPr/>
        </p:nvPicPr>
        <p:blipFill>
          <a:blip r:embed="rId2">
            <a:alphaModFix/>
          </a:blip>
          <a:stretch>
            <a:fillRect/>
          </a:stretch>
        </p:blipFill>
        <p:spPr>
          <a:xfrm>
            <a:off x="8670450" y="152400"/>
            <a:ext cx="321150" cy="3211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1.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slideLayout" Target="../slideLayouts/slideLayout12.xml"/><Relationship Id="rId14" Type="http://schemas.openxmlformats.org/officeDocument/2006/relationships/slideLayout" Target="../slideLayouts/slideLayout11.xml"/><Relationship Id="rId17" Type="http://schemas.openxmlformats.org/officeDocument/2006/relationships/slideLayout" Target="../slideLayouts/slideLayout14.xml"/><Relationship Id="rId16" Type="http://schemas.openxmlformats.org/officeDocument/2006/relationships/slideLayout" Target="../slideLayouts/slideLayout13.xml"/><Relationship Id="rId5" Type="http://schemas.openxmlformats.org/officeDocument/2006/relationships/slideLayout" Target="../slideLayouts/slideLayout2.xml"/><Relationship Id="rId19" Type="http://schemas.openxmlformats.org/officeDocument/2006/relationships/theme" Target="../theme/theme1.xml"/><Relationship Id="rId6" Type="http://schemas.openxmlformats.org/officeDocument/2006/relationships/slideLayout" Target="../slideLayouts/slideLayout3.xml"/><Relationship Id="rId18" Type="http://schemas.openxmlformats.org/officeDocument/2006/relationships/slideLayout" Target="../slideLayouts/slideLayout15.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pic>
        <p:nvPicPr>
          <p:cNvPr descr="Image" id="6" name="Google Shape;6;p1"/>
          <p:cNvPicPr preferRelativeResize="0"/>
          <p:nvPr/>
        </p:nvPicPr>
        <p:blipFill rotWithShape="1">
          <a:blip r:embed="rId2">
            <a:alphaModFix amt="50000"/>
          </a:blip>
          <a:srcRect b="0" l="0" r="0" t="0"/>
          <a:stretch/>
        </p:blipFill>
        <p:spPr>
          <a:xfrm>
            <a:off x="429433" y="242823"/>
            <a:ext cx="9270919" cy="4900744"/>
          </a:xfrm>
          <a:prstGeom prst="rect">
            <a:avLst/>
          </a:prstGeom>
          <a:noFill/>
          <a:ln>
            <a:noFill/>
          </a:ln>
        </p:spPr>
      </p:pic>
      <p:sp>
        <p:nvSpPr>
          <p:cNvPr id="7" name="Google Shape;7;p1"/>
          <p:cNvSpPr txBox="1"/>
          <p:nvPr>
            <p:ph type="title"/>
          </p:nvPr>
        </p:nvSpPr>
        <p:spPr>
          <a:xfrm>
            <a:off x="633425" y="242825"/>
            <a:ext cx="7877100" cy="747900"/>
          </a:xfrm>
          <a:prstGeom prst="rect">
            <a:avLst/>
          </a:prstGeom>
          <a:noFill/>
          <a:ln>
            <a:noFill/>
          </a:ln>
        </p:spPr>
        <p:txBody>
          <a:bodyPr anchorCtr="0" anchor="t" bIns="19050" lIns="19050" spcFirstLastPara="1" rIns="19050" wrap="square" tIns="19050">
            <a:noAutofit/>
          </a:bodyPr>
          <a:lstStyle>
            <a:lvl1pPr lvl="0" marR="0" rtl="0" algn="ctr">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1pPr>
            <a:lvl2pPr lvl="1" marR="0" rtl="0" algn="ctr">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2pPr>
            <a:lvl3pPr lvl="2" marR="0" rtl="0" algn="ctr">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3pPr>
            <a:lvl4pPr lvl="3" marR="0" rtl="0" algn="ctr">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4pPr>
            <a:lvl5pPr lvl="4" marR="0" rtl="0" algn="ctr">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5pPr>
            <a:lvl6pPr lvl="5" marR="0" rtl="0" algn="ctr">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6pPr>
            <a:lvl7pPr lvl="6" marR="0" rtl="0" algn="ctr">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7pPr>
            <a:lvl8pPr lvl="7" marR="0" rtl="0" algn="ctr">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8pPr>
            <a:lvl9pPr lvl="8" marR="0" rtl="0" algn="ctr">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9pPr>
          </a:lstStyle>
          <a:p/>
        </p:txBody>
      </p:sp>
      <p:sp>
        <p:nvSpPr>
          <p:cNvPr id="8" name="Google Shape;8;p1"/>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500">
              <a:solidFill>
                <a:srgbClr val="000000"/>
              </a:solidFill>
              <a:latin typeface="Arial"/>
              <a:ea typeface="Arial"/>
              <a:cs typeface="Arial"/>
              <a:sym typeface="Arial"/>
            </a:endParaRPr>
          </a:p>
        </p:txBody>
      </p:sp>
      <p:pic>
        <p:nvPicPr>
          <p:cNvPr id="9" name="Google Shape;9;p1"/>
          <p:cNvPicPr preferRelativeResize="0"/>
          <p:nvPr/>
        </p:nvPicPr>
        <p:blipFill>
          <a:blip r:embed="rId3">
            <a:alphaModFix/>
          </a:blip>
          <a:stretch>
            <a:fillRect/>
          </a:stretch>
        </p:blipFill>
        <p:spPr>
          <a:xfrm>
            <a:off x="8670450" y="152400"/>
            <a:ext cx="321150" cy="3211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 id="2147483661" r:id="rId17"/>
    <p:sldLayoutId id="2147483662"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7.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27.png"/><Relationship Id="rId5"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34.png"/><Relationship Id="rId4" Type="http://schemas.openxmlformats.org/officeDocument/2006/relationships/image" Target="../media/image30.png"/><Relationship Id="rId5"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hyperlink" Target="https://developer.spotify.com/documentation/web-api/" TargetMode="External"/><Relationship Id="rId4" Type="http://schemas.openxmlformats.org/officeDocument/2006/relationships/image" Target="../media/image17.gif"/><Relationship Id="rId5" Type="http://schemas.openxmlformats.org/officeDocument/2006/relationships/image" Target="../media/image4.png"/><Relationship Id="rId6" Type="http://schemas.openxmlformats.org/officeDocument/2006/relationships/image" Target="../media/image31.png"/><Relationship Id="rId7"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hyperlink" Target="https://developer.spotify.com/documentation/web-api/" TargetMode="Externa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hyperlink" Target="https://postman.postman.co/workspace/Postman-Classroom-Program-(to-b~a0ca7406-ed73-4c8b-9675-154b241abacd/collection/15567703-78a7feee-d150-4eae-9579-c477d845a9d9" TargetMode="Externa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35.png"/><Relationship Id="rId4" Type="http://schemas.openxmlformats.org/officeDocument/2006/relationships/hyperlink" Target="https://developer.spotify.com/documentation/web-api/referenc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7.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7.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type="title"/>
          </p:nvPr>
        </p:nvSpPr>
        <p:spPr>
          <a:xfrm>
            <a:off x="2980275" y="1596900"/>
            <a:ext cx="5311200" cy="2627100"/>
          </a:xfrm>
          <a:prstGeom prst="rect">
            <a:avLst/>
          </a:prstGeom>
        </p:spPr>
        <p:txBody>
          <a:bodyPr anchorCtr="0" anchor="t" bIns="19050" lIns="19050" spcFirstLastPara="1" rIns="19050" wrap="square" tIns="19050">
            <a:noAutofit/>
          </a:bodyPr>
          <a:lstStyle/>
          <a:p>
            <a:pPr indent="0" lvl="0" marL="0" rtl="0" algn="l">
              <a:lnSpc>
                <a:spcPct val="90000"/>
              </a:lnSpc>
              <a:spcBef>
                <a:spcPts val="0"/>
              </a:spcBef>
              <a:spcAft>
                <a:spcPts val="0"/>
              </a:spcAft>
              <a:buNone/>
            </a:pPr>
            <a:r>
              <a:rPr lang="en" sz="4600">
                <a:solidFill>
                  <a:schemeClr val="lt1"/>
                </a:solidFill>
              </a:rPr>
              <a:t>API 102:</a:t>
            </a:r>
            <a:endParaRPr sz="4600">
              <a:solidFill>
                <a:schemeClr val="lt1"/>
              </a:solidFill>
            </a:endParaRPr>
          </a:p>
          <a:p>
            <a:pPr indent="0" lvl="0" marL="0" rtl="0" algn="l">
              <a:lnSpc>
                <a:spcPct val="90000"/>
              </a:lnSpc>
              <a:spcBef>
                <a:spcPts val="0"/>
              </a:spcBef>
              <a:spcAft>
                <a:spcPts val="0"/>
              </a:spcAft>
              <a:buNone/>
            </a:pPr>
            <a:r>
              <a:rPr lang="en" sz="4600">
                <a:solidFill>
                  <a:schemeClr val="lt1"/>
                </a:solidFill>
              </a:rPr>
              <a:t>Building Workflows with APIs</a:t>
            </a:r>
            <a:endParaRPr sz="4600">
              <a:solidFill>
                <a:schemeClr val="lt1"/>
              </a:solidFill>
            </a:endParaRPr>
          </a:p>
        </p:txBody>
      </p:sp>
      <p:pic>
        <p:nvPicPr>
          <p:cNvPr id="99" name="Google Shape;99;p17"/>
          <p:cNvPicPr preferRelativeResize="0"/>
          <p:nvPr/>
        </p:nvPicPr>
        <p:blipFill>
          <a:blip r:embed="rId3">
            <a:alphaModFix/>
          </a:blip>
          <a:stretch>
            <a:fillRect/>
          </a:stretch>
        </p:blipFill>
        <p:spPr>
          <a:xfrm>
            <a:off x="7456503" y="3385200"/>
            <a:ext cx="1395323" cy="1451100"/>
          </a:xfrm>
          <a:prstGeom prst="rect">
            <a:avLst/>
          </a:prstGeom>
          <a:noFill/>
          <a:ln>
            <a:noFill/>
          </a:ln>
        </p:spPr>
      </p:pic>
      <p:sp>
        <p:nvSpPr>
          <p:cNvPr id="100" name="Google Shape;100;p17"/>
          <p:cNvSpPr txBox="1"/>
          <p:nvPr/>
        </p:nvSpPr>
        <p:spPr>
          <a:xfrm>
            <a:off x="2980275" y="3703475"/>
            <a:ext cx="4439100" cy="602400"/>
          </a:xfrm>
          <a:prstGeom prst="rect">
            <a:avLst/>
          </a:prstGeom>
          <a:noFill/>
          <a:ln>
            <a:noFill/>
          </a:ln>
        </p:spPr>
        <p:txBody>
          <a:bodyPr anchorCtr="0" anchor="t" bIns="19050" lIns="19050" spcFirstLastPara="1" rIns="19050" wrap="square" tIns="19050">
            <a:noAutofit/>
          </a:bodyPr>
          <a:lstStyle/>
          <a:p>
            <a:pPr indent="0" lvl="0" marL="0" rtl="0" algn="l">
              <a:spcBef>
                <a:spcPts val="0"/>
              </a:spcBef>
              <a:spcAft>
                <a:spcPts val="0"/>
              </a:spcAft>
              <a:buNone/>
            </a:pPr>
            <a:r>
              <a:rPr lang="en" sz="1500">
                <a:solidFill>
                  <a:srgbClr val="DBE9F2"/>
                </a:solidFill>
                <a:latin typeface="Open Sans"/>
                <a:ea typeface="Open Sans"/>
                <a:cs typeface="Open Sans"/>
                <a:sym typeface="Open Sans"/>
              </a:rPr>
              <a:t>Consuming APIs like a pro</a:t>
            </a:r>
            <a:endParaRPr>
              <a:solidFill>
                <a:srgbClr val="FFFFFF"/>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6"/>
          <p:cNvSpPr txBox="1"/>
          <p:nvPr>
            <p:ph type="title"/>
          </p:nvPr>
        </p:nvSpPr>
        <p:spPr>
          <a:xfrm>
            <a:off x="2980275" y="1596900"/>
            <a:ext cx="5311200" cy="1451100"/>
          </a:xfrm>
          <a:prstGeom prst="rect">
            <a:avLst/>
          </a:prstGeom>
        </p:spPr>
        <p:txBody>
          <a:bodyPr anchorCtr="0" anchor="t" bIns="19050" lIns="19050" spcFirstLastPara="1" rIns="19050" wrap="square" tIns="19050">
            <a:noAutofit/>
          </a:bodyPr>
          <a:lstStyle/>
          <a:p>
            <a:pPr indent="0" lvl="0" marL="0" rtl="0" algn="l">
              <a:spcBef>
                <a:spcPts val="0"/>
              </a:spcBef>
              <a:spcAft>
                <a:spcPts val="0"/>
              </a:spcAft>
              <a:buNone/>
            </a:pPr>
            <a:r>
              <a:rPr lang="en"/>
              <a:t>OAuth: Where the Magic Happens</a:t>
            </a:r>
            <a:endParaRPr/>
          </a:p>
        </p:txBody>
      </p:sp>
      <p:sp>
        <p:nvSpPr>
          <p:cNvPr id="186" name="Google Shape;186;p26"/>
          <p:cNvSpPr txBox="1"/>
          <p:nvPr>
            <p:ph idx="1" type="body"/>
          </p:nvPr>
        </p:nvSpPr>
        <p:spPr>
          <a:xfrm>
            <a:off x="2980275" y="3048000"/>
            <a:ext cx="5311200" cy="337200"/>
          </a:xfrm>
          <a:prstGeom prst="rect">
            <a:avLst/>
          </a:prstGeom>
        </p:spPr>
        <p:txBody>
          <a:bodyPr anchorCtr="0" anchor="t" bIns="19050" lIns="19050" spcFirstLastPara="1" rIns="19050" wrap="square" tIns="1905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7"/>
          <p:cNvSpPr txBox="1"/>
          <p:nvPr>
            <p:ph type="title"/>
          </p:nvPr>
        </p:nvSpPr>
        <p:spPr>
          <a:xfrm>
            <a:off x="633425" y="220422"/>
            <a:ext cx="7877100" cy="661800"/>
          </a:xfrm>
          <a:prstGeom prst="rect">
            <a:avLst/>
          </a:prstGeom>
        </p:spPr>
        <p:txBody>
          <a:bodyPr anchorCtr="0" anchor="t" bIns="19050" lIns="19050" spcFirstLastPara="1" rIns="19050" wrap="square" tIns="19050">
            <a:noAutofit/>
          </a:bodyPr>
          <a:lstStyle/>
          <a:p>
            <a:pPr indent="0" lvl="0" marL="0" rtl="0" algn="ctr">
              <a:spcBef>
                <a:spcPts val="0"/>
              </a:spcBef>
              <a:spcAft>
                <a:spcPts val="0"/>
              </a:spcAft>
              <a:buNone/>
            </a:pPr>
            <a:r>
              <a:rPr lang="en"/>
              <a:t>OAuth</a:t>
            </a:r>
            <a:endParaRPr/>
          </a:p>
        </p:txBody>
      </p:sp>
      <p:sp>
        <p:nvSpPr>
          <p:cNvPr id="192" name="Google Shape;192;p27"/>
          <p:cNvSpPr txBox="1"/>
          <p:nvPr>
            <p:ph idx="1" type="body"/>
          </p:nvPr>
        </p:nvSpPr>
        <p:spPr>
          <a:xfrm>
            <a:off x="633475" y="805847"/>
            <a:ext cx="7877100" cy="337200"/>
          </a:xfrm>
          <a:prstGeom prst="rect">
            <a:avLst/>
          </a:prstGeom>
        </p:spPr>
        <p:txBody>
          <a:bodyPr anchorCtr="0" anchor="t" bIns="19050" lIns="19050" spcFirstLastPara="1" rIns="19050" wrap="square" tIns="19050">
            <a:noAutofit/>
          </a:bodyPr>
          <a:lstStyle/>
          <a:p>
            <a:pPr indent="0" lvl="0" marL="0" rtl="0" algn="ctr">
              <a:spcBef>
                <a:spcPts val="0"/>
              </a:spcBef>
              <a:spcAft>
                <a:spcPts val="0"/>
              </a:spcAft>
              <a:buNone/>
            </a:pPr>
            <a:r>
              <a:rPr lang="en"/>
              <a:t>Making the magic happen</a:t>
            </a:r>
            <a:endParaRPr/>
          </a:p>
        </p:txBody>
      </p:sp>
      <p:sp>
        <p:nvSpPr>
          <p:cNvPr id="193" name="Google Shape;193;p27"/>
          <p:cNvSpPr txBox="1"/>
          <p:nvPr/>
        </p:nvSpPr>
        <p:spPr>
          <a:xfrm>
            <a:off x="1078025" y="1600200"/>
            <a:ext cx="34737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Open Sans"/>
                <a:ea typeface="Open Sans"/>
                <a:cs typeface="Open Sans"/>
                <a:sym typeface="Open Sans"/>
              </a:rPr>
              <a:t>OAuth (Open Authorization) is an </a:t>
            </a:r>
            <a:r>
              <a:rPr b="1" lang="en">
                <a:solidFill>
                  <a:schemeClr val="lt1"/>
                </a:solidFill>
                <a:latin typeface="Open Sans"/>
                <a:ea typeface="Open Sans"/>
                <a:cs typeface="Open Sans"/>
                <a:sym typeface="Open Sans"/>
              </a:rPr>
              <a:t>authorization</a:t>
            </a:r>
            <a:r>
              <a:rPr b="1" lang="en">
                <a:solidFill>
                  <a:schemeClr val="lt1"/>
                </a:solidFill>
                <a:latin typeface="Open Sans"/>
                <a:ea typeface="Open Sans"/>
                <a:cs typeface="Open Sans"/>
                <a:sym typeface="Open Sans"/>
              </a:rPr>
              <a:t> </a:t>
            </a:r>
            <a:r>
              <a:rPr lang="en">
                <a:solidFill>
                  <a:schemeClr val="lt1"/>
                </a:solidFill>
                <a:latin typeface="Open Sans"/>
                <a:ea typeface="Open Sans"/>
                <a:cs typeface="Open Sans"/>
                <a:sym typeface="Open Sans"/>
              </a:rPr>
              <a:t>framework</a:t>
            </a:r>
            <a:r>
              <a:rPr lang="en">
                <a:solidFill>
                  <a:schemeClr val="lt1"/>
                </a:solidFill>
                <a:latin typeface="Open Sans"/>
                <a:ea typeface="Open Sans"/>
                <a:cs typeface="Open Sans"/>
                <a:sym typeface="Open Sans"/>
              </a:rPr>
              <a:t>. </a:t>
            </a:r>
            <a:endParaRPr>
              <a:solidFill>
                <a:schemeClr val="lt1"/>
              </a:solidFill>
              <a:latin typeface="Open Sans"/>
              <a:ea typeface="Open Sans"/>
              <a:cs typeface="Open Sans"/>
              <a:sym typeface="Open Sans"/>
            </a:endParaRPr>
          </a:p>
          <a:p>
            <a:pPr indent="0" lvl="0" marL="0" rtl="0" algn="l">
              <a:spcBef>
                <a:spcPts val="0"/>
              </a:spcBef>
              <a:spcAft>
                <a:spcPts val="0"/>
              </a:spcAft>
              <a:buNone/>
            </a:pPr>
            <a:r>
              <a:t/>
            </a:r>
            <a:endParaRPr>
              <a:solidFill>
                <a:schemeClr val="lt1"/>
              </a:solidFill>
              <a:latin typeface="Open Sans"/>
              <a:ea typeface="Open Sans"/>
              <a:cs typeface="Open Sans"/>
              <a:sym typeface="Open Sans"/>
            </a:endParaRPr>
          </a:p>
          <a:p>
            <a:pPr indent="0" lvl="0" marL="0" rtl="0" algn="l">
              <a:spcBef>
                <a:spcPts val="0"/>
              </a:spcBef>
              <a:spcAft>
                <a:spcPts val="0"/>
              </a:spcAft>
              <a:buNone/>
            </a:pPr>
            <a:r>
              <a:rPr lang="en">
                <a:solidFill>
                  <a:schemeClr val="lt1"/>
                </a:solidFill>
                <a:latin typeface="Open Sans"/>
                <a:ea typeface="Open Sans"/>
                <a:cs typeface="Open Sans"/>
                <a:sym typeface="Open Sans"/>
              </a:rPr>
              <a:t>It requests authorization from a user to give access to personal data without asking for the user’s password. </a:t>
            </a:r>
            <a:endParaRPr>
              <a:solidFill>
                <a:schemeClr val="lt1"/>
              </a:solidFill>
              <a:latin typeface="Open Sans"/>
              <a:ea typeface="Open Sans"/>
              <a:cs typeface="Open Sans"/>
              <a:sym typeface="Open Sans"/>
            </a:endParaRPr>
          </a:p>
          <a:p>
            <a:pPr indent="0" lvl="0" marL="0" rtl="0" algn="l">
              <a:spcBef>
                <a:spcPts val="0"/>
              </a:spcBef>
              <a:spcAft>
                <a:spcPts val="0"/>
              </a:spcAft>
              <a:buNone/>
            </a:pPr>
            <a:r>
              <a:t/>
            </a:r>
            <a:endParaRPr>
              <a:solidFill>
                <a:schemeClr val="lt1"/>
              </a:solidFill>
              <a:latin typeface="Open Sans"/>
              <a:ea typeface="Open Sans"/>
              <a:cs typeface="Open Sans"/>
              <a:sym typeface="Open Sans"/>
            </a:endParaRPr>
          </a:p>
          <a:p>
            <a:pPr indent="0" lvl="0" marL="0" rtl="0" algn="l">
              <a:spcBef>
                <a:spcPts val="0"/>
              </a:spcBef>
              <a:spcAft>
                <a:spcPts val="0"/>
              </a:spcAft>
              <a:buNone/>
            </a:pPr>
            <a:r>
              <a:rPr lang="en">
                <a:solidFill>
                  <a:schemeClr val="lt1"/>
                </a:solidFill>
                <a:latin typeface="Open Sans"/>
                <a:ea typeface="Open Sans"/>
                <a:cs typeface="Open Sans"/>
                <a:sym typeface="Open Sans"/>
              </a:rPr>
              <a:t>Instead, this task is delegated to </a:t>
            </a:r>
            <a:r>
              <a:rPr b="1" lang="en">
                <a:solidFill>
                  <a:schemeClr val="lt1"/>
                </a:solidFill>
                <a:latin typeface="Open Sans"/>
                <a:ea typeface="Open Sans"/>
                <a:cs typeface="Open Sans"/>
                <a:sym typeface="Open Sans"/>
              </a:rPr>
              <a:t>access</a:t>
            </a:r>
            <a:r>
              <a:rPr lang="en">
                <a:solidFill>
                  <a:schemeClr val="lt1"/>
                </a:solidFill>
                <a:latin typeface="Open Sans"/>
                <a:ea typeface="Open Sans"/>
                <a:cs typeface="Open Sans"/>
                <a:sym typeface="Open Sans"/>
              </a:rPr>
              <a:t> </a:t>
            </a:r>
            <a:r>
              <a:rPr b="1" lang="en">
                <a:solidFill>
                  <a:schemeClr val="lt1"/>
                </a:solidFill>
                <a:latin typeface="Open Sans"/>
                <a:ea typeface="Open Sans"/>
                <a:cs typeface="Open Sans"/>
                <a:sym typeface="Open Sans"/>
              </a:rPr>
              <a:t>tokens</a:t>
            </a:r>
            <a:r>
              <a:rPr lang="en">
                <a:solidFill>
                  <a:schemeClr val="lt1"/>
                </a:solidFill>
                <a:latin typeface="Open Sans"/>
                <a:ea typeface="Open Sans"/>
                <a:cs typeface="Open Sans"/>
                <a:sym typeface="Open Sans"/>
              </a:rPr>
              <a:t>. These tokens allow apps to access certain parts of a users data under specific </a:t>
            </a:r>
            <a:r>
              <a:rPr b="1" lang="en">
                <a:solidFill>
                  <a:schemeClr val="lt1"/>
                </a:solidFill>
                <a:latin typeface="Open Sans"/>
                <a:ea typeface="Open Sans"/>
                <a:cs typeface="Open Sans"/>
                <a:sym typeface="Open Sans"/>
              </a:rPr>
              <a:t>scopes</a:t>
            </a:r>
            <a:r>
              <a:rPr lang="en">
                <a:solidFill>
                  <a:schemeClr val="lt1"/>
                </a:solidFill>
                <a:latin typeface="Open Sans"/>
                <a:ea typeface="Open Sans"/>
                <a:cs typeface="Open Sans"/>
                <a:sym typeface="Open Sans"/>
              </a:rPr>
              <a:t>.</a:t>
            </a:r>
            <a:endParaRPr>
              <a:solidFill>
                <a:schemeClr val="lt1"/>
              </a:solidFill>
              <a:latin typeface="Open Sans"/>
              <a:ea typeface="Open Sans"/>
              <a:cs typeface="Open Sans"/>
              <a:sym typeface="Open Sans"/>
            </a:endParaRPr>
          </a:p>
          <a:p>
            <a:pPr indent="0" lvl="0" marL="0" rtl="0" algn="l">
              <a:spcBef>
                <a:spcPts val="0"/>
              </a:spcBef>
              <a:spcAft>
                <a:spcPts val="0"/>
              </a:spcAft>
              <a:buNone/>
            </a:pPr>
            <a:r>
              <a:t/>
            </a:r>
            <a:endParaRPr>
              <a:solidFill>
                <a:schemeClr val="lt1"/>
              </a:solidFill>
              <a:latin typeface="Open Sans"/>
              <a:ea typeface="Open Sans"/>
              <a:cs typeface="Open Sans"/>
              <a:sym typeface="Open Sans"/>
            </a:endParaRPr>
          </a:p>
          <a:p>
            <a:pPr indent="0" lvl="0" marL="0" rtl="0" algn="l">
              <a:spcBef>
                <a:spcPts val="0"/>
              </a:spcBef>
              <a:spcAft>
                <a:spcPts val="0"/>
              </a:spcAft>
              <a:buNone/>
            </a:pPr>
            <a:r>
              <a:t/>
            </a:r>
            <a:endParaRPr>
              <a:solidFill>
                <a:schemeClr val="lt1"/>
              </a:solidFill>
              <a:latin typeface="Open Sans"/>
              <a:ea typeface="Open Sans"/>
              <a:cs typeface="Open Sans"/>
              <a:sym typeface="Open Sans"/>
            </a:endParaRPr>
          </a:p>
        </p:txBody>
      </p:sp>
      <p:pic>
        <p:nvPicPr>
          <p:cNvPr id="194" name="Google Shape;194;p27"/>
          <p:cNvPicPr preferRelativeResize="0"/>
          <p:nvPr/>
        </p:nvPicPr>
        <p:blipFill>
          <a:blip r:embed="rId3">
            <a:alphaModFix/>
          </a:blip>
          <a:stretch>
            <a:fillRect/>
          </a:stretch>
        </p:blipFill>
        <p:spPr>
          <a:xfrm>
            <a:off x="5094100" y="1261822"/>
            <a:ext cx="2607925" cy="3695652"/>
          </a:xfrm>
          <a:prstGeom prst="rect">
            <a:avLst/>
          </a:prstGeom>
          <a:noFill/>
          <a:ln>
            <a:noFill/>
          </a:ln>
        </p:spPr>
      </p:pic>
      <p:cxnSp>
        <p:nvCxnSpPr>
          <p:cNvPr id="195" name="Google Shape;195;p27"/>
          <p:cNvCxnSpPr/>
          <p:nvPr/>
        </p:nvCxnSpPr>
        <p:spPr>
          <a:xfrm>
            <a:off x="937050" y="1652400"/>
            <a:ext cx="26700" cy="2691000"/>
          </a:xfrm>
          <a:prstGeom prst="straightConnector1">
            <a:avLst/>
          </a:prstGeom>
          <a:noFill/>
          <a:ln cap="flat" cmpd="sng" w="28575">
            <a:solidFill>
              <a:srgbClr val="FF624D"/>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8"/>
          <p:cNvSpPr txBox="1"/>
          <p:nvPr>
            <p:ph type="title"/>
          </p:nvPr>
        </p:nvSpPr>
        <p:spPr>
          <a:xfrm>
            <a:off x="633425" y="189425"/>
            <a:ext cx="7877100" cy="661800"/>
          </a:xfrm>
          <a:prstGeom prst="rect">
            <a:avLst/>
          </a:prstGeom>
        </p:spPr>
        <p:txBody>
          <a:bodyPr anchorCtr="0" anchor="t" bIns="19050" lIns="19050" spcFirstLastPara="1" rIns="19050" wrap="square" tIns="19050">
            <a:noAutofit/>
          </a:bodyPr>
          <a:lstStyle/>
          <a:p>
            <a:pPr indent="0" lvl="0" marL="0" rtl="0" algn="ctr">
              <a:spcBef>
                <a:spcPts val="0"/>
              </a:spcBef>
              <a:spcAft>
                <a:spcPts val="0"/>
              </a:spcAft>
              <a:buNone/>
            </a:pPr>
            <a:r>
              <a:rPr lang="en"/>
              <a:t>OAuth: A valet key</a:t>
            </a:r>
            <a:endParaRPr/>
          </a:p>
        </p:txBody>
      </p:sp>
      <p:cxnSp>
        <p:nvCxnSpPr>
          <p:cNvPr id="201" name="Google Shape;201;p28"/>
          <p:cNvCxnSpPr/>
          <p:nvPr/>
        </p:nvCxnSpPr>
        <p:spPr>
          <a:xfrm flipH="1" rot="10800000">
            <a:off x="4176894" y="2736551"/>
            <a:ext cx="790200" cy="600"/>
          </a:xfrm>
          <a:prstGeom prst="straightConnector1">
            <a:avLst/>
          </a:prstGeom>
          <a:noFill/>
          <a:ln cap="flat" cmpd="sng" w="38100">
            <a:solidFill>
              <a:srgbClr val="FFFFFF"/>
            </a:solidFill>
            <a:prstDash val="solid"/>
            <a:round/>
            <a:headEnd len="med" w="med" type="none"/>
            <a:tailEnd len="med" w="med" type="triangle"/>
          </a:ln>
        </p:spPr>
      </p:cxnSp>
      <p:cxnSp>
        <p:nvCxnSpPr>
          <p:cNvPr id="202" name="Google Shape;202;p28"/>
          <p:cNvCxnSpPr/>
          <p:nvPr/>
        </p:nvCxnSpPr>
        <p:spPr>
          <a:xfrm flipH="1" rot="10800000">
            <a:off x="4572000" y="3163200"/>
            <a:ext cx="559800" cy="362400"/>
          </a:xfrm>
          <a:prstGeom prst="straightConnector1">
            <a:avLst/>
          </a:prstGeom>
          <a:noFill/>
          <a:ln cap="flat" cmpd="sng" w="38100">
            <a:solidFill>
              <a:srgbClr val="FFFFFF"/>
            </a:solidFill>
            <a:prstDash val="solid"/>
            <a:round/>
            <a:headEnd len="med" w="med" type="triangle"/>
            <a:tailEnd len="med" w="med" type="none"/>
          </a:ln>
        </p:spPr>
      </p:cxnSp>
      <p:pic>
        <p:nvPicPr>
          <p:cNvPr id="203" name="Google Shape;203;p28"/>
          <p:cNvPicPr preferRelativeResize="0"/>
          <p:nvPr/>
        </p:nvPicPr>
        <p:blipFill>
          <a:blip r:embed="rId3">
            <a:alphaModFix/>
          </a:blip>
          <a:stretch>
            <a:fillRect/>
          </a:stretch>
        </p:blipFill>
        <p:spPr>
          <a:xfrm>
            <a:off x="2205825" y="2232000"/>
            <a:ext cx="1293600" cy="1293600"/>
          </a:xfrm>
          <a:prstGeom prst="rect">
            <a:avLst/>
          </a:prstGeom>
          <a:noFill/>
          <a:ln>
            <a:noFill/>
          </a:ln>
        </p:spPr>
      </p:pic>
      <p:pic>
        <p:nvPicPr>
          <p:cNvPr id="204" name="Google Shape;204;p28"/>
          <p:cNvPicPr preferRelativeResize="0"/>
          <p:nvPr/>
        </p:nvPicPr>
        <p:blipFill>
          <a:blip r:embed="rId4">
            <a:alphaModFix/>
          </a:blip>
          <a:stretch>
            <a:fillRect/>
          </a:stretch>
        </p:blipFill>
        <p:spPr>
          <a:xfrm>
            <a:off x="5313899" y="2160675"/>
            <a:ext cx="1436250" cy="1436250"/>
          </a:xfrm>
          <a:prstGeom prst="rect">
            <a:avLst/>
          </a:prstGeom>
          <a:noFill/>
          <a:ln>
            <a:noFill/>
          </a:ln>
        </p:spPr>
      </p:pic>
      <p:pic>
        <p:nvPicPr>
          <p:cNvPr id="205" name="Google Shape;205;p28"/>
          <p:cNvPicPr preferRelativeResize="0"/>
          <p:nvPr/>
        </p:nvPicPr>
        <p:blipFill>
          <a:blip r:embed="rId5">
            <a:alphaModFix/>
          </a:blip>
          <a:stretch>
            <a:fillRect/>
          </a:stretch>
        </p:blipFill>
        <p:spPr>
          <a:xfrm>
            <a:off x="2979650" y="3596925"/>
            <a:ext cx="1661050" cy="901900"/>
          </a:xfrm>
          <a:prstGeom prst="rect">
            <a:avLst/>
          </a:prstGeom>
          <a:noFill/>
          <a:ln>
            <a:noFill/>
          </a:ln>
        </p:spPr>
      </p:pic>
      <p:cxnSp>
        <p:nvCxnSpPr>
          <p:cNvPr id="206" name="Google Shape;206;p28"/>
          <p:cNvCxnSpPr/>
          <p:nvPr/>
        </p:nvCxnSpPr>
        <p:spPr>
          <a:xfrm flipH="1">
            <a:off x="4181569" y="2469276"/>
            <a:ext cx="765900" cy="4200"/>
          </a:xfrm>
          <a:prstGeom prst="straightConnector1">
            <a:avLst/>
          </a:prstGeom>
          <a:noFill/>
          <a:ln cap="flat" cmpd="sng" w="38100">
            <a:solidFill>
              <a:srgbClr val="FFFFFF"/>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par>
                                <p:cTn fill="hold" nodeType="with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9"/>
          <p:cNvSpPr txBox="1"/>
          <p:nvPr>
            <p:ph type="title"/>
          </p:nvPr>
        </p:nvSpPr>
        <p:spPr>
          <a:xfrm>
            <a:off x="633425" y="220422"/>
            <a:ext cx="7877100" cy="661800"/>
          </a:xfrm>
          <a:prstGeom prst="rect">
            <a:avLst/>
          </a:prstGeom>
        </p:spPr>
        <p:txBody>
          <a:bodyPr anchorCtr="0" anchor="t" bIns="19050" lIns="19050" spcFirstLastPara="1" rIns="19050" wrap="square" tIns="19050">
            <a:noAutofit/>
          </a:bodyPr>
          <a:lstStyle/>
          <a:p>
            <a:pPr indent="0" lvl="0" marL="0" rtl="0" algn="ctr">
              <a:spcBef>
                <a:spcPts val="0"/>
              </a:spcBef>
              <a:spcAft>
                <a:spcPts val="0"/>
              </a:spcAft>
              <a:buNone/>
            </a:pPr>
            <a:r>
              <a:rPr lang="en"/>
              <a:t>History lesson - OAuth 1 and 2</a:t>
            </a:r>
            <a:endParaRPr/>
          </a:p>
        </p:txBody>
      </p:sp>
      <p:sp>
        <p:nvSpPr>
          <p:cNvPr id="212" name="Google Shape;212;p29"/>
          <p:cNvSpPr txBox="1"/>
          <p:nvPr>
            <p:ph idx="1" type="body"/>
          </p:nvPr>
        </p:nvSpPr>
        <p:spPr>
          <a:xfrm>
            <a:off x="633475" y="805847"/>
            <a:ext cx="7877100" cy="337200"/>
          </a:xfrm>
          <a:prstGeom prst="rect">
            <a:avLst/>
          </a:prstGeom>
        </p:spPr>
        <p:txBody>
          <a:bodyPr anchorCtr="0" anchor="t" bIns="19050" lIns="19050" spcFirstLastPara="1" rIns="19050" wrap="square" tIns="19050">
            <a:noAutofit/>
          </a:bodyPr>
          <a:lstStyle/>
          <a:p>
            <a:pPr indent="0" lvl="0" marL="0" rtl="0" algn="ctr">
              <a:spcBef>
                <a:spcPts val="0"/>
              </a:spcBef>
              <a:spcAft>
                <a:spcPts val="0"/>
              </a:spcAft>
              <a:buNone/>
            </a:pPr>
            <a:r>
              <a:rPr lang="en"/>
              <a:t>Quick facts</a:t>
            </a:r>
            <a:endParaRPr/>
          </a:p>
        </p:txBody>
      </p:sp>
      <p:sp>
        <p:nvSpPr>
          <p:cNvPr id="213" name="Google Shape;213;p29"/>
          <p:cNvSpPr txBox="1"/>
          <p:nvPr/>
        </p:nvSpPr>
        <p:spPr>
          <a:xfrm>
            <a:off x="472050" y="1642100"/>
            <a:ext cx="4455300" cy="287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lt1"/>
                </a:solidFill>
                <a:latin typeface="Open Sans"/>
                <a:ea typeface="Open Sans"/>
                <a:cs typeface="Open Sans"/>
                <a:sym typeface="Open Sans"/>
              </a:rPr>
              <a:t>OAuth has two versions: OAuth 1a and OAuth 2.0</a:t>
            </a:r>
            <a:endParaRPr>
              <a:solidFill>
                <a:schemeClr val="lt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chemeClr val="lt1"/>
              </a:solidFill>
              <a:latin typeface="Open Sans"/>
              <a:ea typeface="Open Sans"/>
              <a:cs typeface="Open Sans"/>
              <a:sym typeface="Open Sans"/>
            </a:endParaRPr>
          </a:p>
          <a:p>
            <a:pPr indent="0" lvl="0" marL="0" rtl="0" algn="l">
              <a:lnSpc>
                <a:spcPct val="115000"/>
              </a:lnSpc>
              <a:spcBef>
                <a:spcPts val="0"/>
              </a:spcBef>
              <a:spcAft>
                <a:spcPts val="0"/>
              </a:spcAft>
              <a:buNone/>
            </a:pPr>
            <a:r>
              <a:rPr lang="en">
                <a:solidFill>
                  <a:schemeClr val="lt1"/>
                </a:solidFill>
                <a:latin typeface="Open Sans"/>
                <a:ea typeface="Open Sans"/>
                <a:cs typeface="Open Sans"/>
                <a:sym typeface="Open Sans"/>
              </a:rPr>
              <a:t>OAuth 1 grew rapidly, but used digital signatures that are complicated to implement.</a:t>
            </a:r>
            <a:endParaRPr>
              <a:solidFill>
                <a:schemeClr val="lt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chemeClr val="lt1"/>
              </a:solidFill>
              <a:latin typeface="Open Sans"/>
              <a:ea typeface="Open Sans"/>
              <a:cs typeface="Open Sans"/>
              <a:sym typeface="Open Sans"/>
            </a:endParaRPr>
          </a:p>
          <a:p>
            <a:pPr indent="0" lvl="0" marL="0" rtl="0" algn="l">
              <a:lnSpc>
                <a:spcPct val="115000"/>
              </a:lnSpc>
              <a:spcBef>
                <a:spcPts val="0"/>
              </a:spcBef>
              <a:spcAft>
                <a:spcPts val="0"/>
              </a:spcAft>
              <a:buNone/>
            </a:pPr>
            <a:r>
              <a:rPr lang="en">
                <a:solidFill>
                  <a:schemeClr val="lt1"/>
                </a:solidFill>
                <a:latin typeface="Open Sans"/>
                <a:ea typeface="Open Sans"/>
                <a:cs typeface="Open Sans"/>
                <a:sym typeface="Open Sans"/>
              </a:rPr>
              <a:t>OAuth 2 simplified the process by using HTTPS protocol instead of signatures. Not backwards compatible with OAuth 1</a:t>
            </a:r>
            <a:endParaRPr>
              <a:solidFill>
                <a:schemeClr val="lt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chemeClr val="lt1"/>
              </a:solidFill>
              <a:latin typeface="Open Sans"/>
              <a:ea typeface="Open Sans"/>
              <a:cs typeface="Open Sans"/>
              <a:sym typeface="Open Sans"/>
            </a:endParaRPr>
          </a:p>
          <a:p>
            <a:pPr indent="0" lvl="0" marL="0" rtl="0" algn="l">
              <a:lnSpc>
                <a:spcPct val="115000"/>
              </a:lnSpc>
              <a:spcBef>
                <a:spcPts val="0"/>
              </a:spcBef>
              <a:spcAft>
                <a:spcPts val="0"/>
              </a:spcAft>
              <a:buNone/>
            </a:pPr>
            <a:r>
              <a:rPr lang="en">
                <a:solidFill>
                  <a:schemeClr val="lt1"/>
                </a:solidFill>
                <a:latin typeface="Open Sans"/>
                <a:ea typeface="Open Sans"/>
                <a:cs typeface="Open Sans"/>
                <a:sym typeface="Open Sans"/>
              </a:rPr>
              <a:t>Nowadays when people refer to “OAuth” they usually mean OAuth 2.</a:t>
            </a:r>
            <a:endParaRPr>
              <a:solidFill>
                <a:schemeClr val="lt1"/>
              </a:solidFill>
              <a:latin typeface="Open Sans"/>
              <a:ea typeface="Open Sans"/>
              <a:cs typeface="Open Sans"/>
              <a:sym typeface="Open Sans"/>
            </a:endParaRPr>
          </a:p>
        </p:txBody>
      </p:sp>
      <p:sp>
        <p:nvSpPr>
          <p:cNvPr id="214" name="Google Shape;214;p29"/>
          <p:cNvSpPr txBox="1"/>
          <p:nvPr/>
        </p:nvSpPr>
        <p:spPr>
          <a:xfrm>
            <a:off x="5280450" y="2114450"/>
            <a:ext cx="34050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Open Sans"/>
                <a:ea typeface="Open Sans"/>
                <a:cs typeface="Open Sans"/>
                <a:sym typeface="Open Sans"/>
              </a:rPr>
              <a:t>OAuth 1: </a:t>
            </a:r>
            <a:r>
              <a:rPr lang="en">
                <a:solidFill>
                  <a:schemeClr val="lt1"/>
                </a:solidFill>
                <a:latin typeface="Open Sans"/>
                <a:ea typeface="Open Sans"/>
                <a:cs typeface="Open Sans"/>
                <a:sym typeface="Open Sans"/>
              </a:rPr>
              <a:t>uses HMAC-SHA signatures to authorize - super secure</a:t>
            </a:r>
            <a:endParaRPr b="1"/>
          </a:p>
        </p:txBody>
      </p:sp>
      <p:sp>
        <p:nvSpPr>
          <p:cNvPr id="215" name="Google Shape;215;p29"/>
          <p:cNvSpPr txBox="1"/>
          <p:nvPr/>
        </p:nvSpPr>
        <p:spPr>
          <a:xfrm>
            <a:off x="5102275" y="3168525"/>
            <a:ext cx="33021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a:solidFill>
                  <a:schemeClr val="lt1"/>
                </a:solidFill>
                <a:latin typeface="Open Sans"/>
                <a:ea typeface="Open Sans"/>
                <a:cs typeface="Open Sans"/>
                <a:sym typeface="Open Sans"/>
              </a:rPr>
              <a:t>OAuth 2: </a:t>
            </a:r>
            <a:r>
              <a:rPr lang="en">
                <a:solidFill>
                  <a:schemeClr val="lt1"/>
                </a:solidFill>
                <a:latin typeface="Open Sans"/>
                <a:ea typeface="Open Sans"/>
                <a:cs typeface="Open Sans"/>
                <a:sym typeface="Open Sans"/>
              </a:rPr>
              <a:t>uses tokens over HTTPS - better developer experience</a:t>
            </a:r>
            <a:endParaRPr b="1"/>
          </a:p>
        </p:txBody>
      </p:sp>
      <p:cxnSp>
        <p:nvCxnSpPr>
          <p:cNvPr id="216" name="Google Shape;216;p29"/>
          <p:cNvCxnSpPr/>
          <p:nvPr/>
        </p:nvCxnSpPr>
        <p:spPr>
          <a:xfrm flipH="1">
            <a:off x="5102275" y="1642100"/>
            <a:ext cx="3300" cy="2740200"/>
          </a:xfrm>
          <a:prstGeom prst="straightConnector1">
            <a:avLst/>
          </a:prstGeom>
          <a:noFill/>
          <a:ln cap="flat" cmpd="sng" w="28575">
            <a:solidFill>
              <a:srgbClr val="FF624D"/>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0"/>
          <p:cNvSpPr txBox="1"/>
          <p:nvPr>
            <p:ph type="title"/>
          </p:nvPr>
        </p:nvSpPr>
        <p:spPr>
          <a:xfrm>
            <a:off x="633425" y="220422"/>
            <a:ext cx="7877100" cy="661800"/>
          </a:xfrm>
          <a:prstGeom prst="rect">
            <a:avLst/>
          </a:prstGeom>
        </p:spPr>
        <p:txBody>
          <a:bodyPr anchorCtr="0" anchor="t" bIns="19050" lIns="19050" spcFirstLastPara="1" rIns="19050" wrap="square" tIns="19050">
            <a:noAutofit/>
          </a:bodyPr>
          <a:lstStyle/>
          <a:p>
            <a:pPr indent="0" lvl="0" marL="0" rtl="0" algn="ctr">
              <a:spcBef>
                <a:spcPts val="0"/>
              </a:spcBef>
              <a:spcAft>
                <a:spcPts val="0"/>
              </a:spcAft>
              <a:buClr>
                <a:schemeClr val="dk1"/>
              </a:buClr>
              <a:buSzPts val="1100"/>
              <a:buFont typeface="Arial"/>
              <a:buNone/>
            </a:pPr>
            <a:r>
              <a:rPr lang="en">
                <a:solidFill>
                  <a:schemeClr val="lt1"/>
                </a:solidFill>
              </a:rPr>
              <a:t>Do the OAuth Dance </a:t>
            </a:r>
            <a:r>
              <a:rPr lang="en" sz="3700">
                <a:solidFill>
                  <a:schemeClr val="dk1"/>
                </a:solidFill>
                <a:latin typeface="Arial"/>
                <a:ea typeface="Arial"/>
                <a:cs typeface="Arial"/>
                <a:sym typeface="Arial"/>
              </a:rPr>
              <a:t>🕺🏽</a:t>
            </a:r>
            <a:endParaRPr/>
          </a:p>
        </p:txBody>
      </p:sp>
      <p:sp>
        <p:nvSpPr>
          <p:cNvPr id="222" name="Google Shape;222;p30"/>
          <p:cNvSpPr/>
          <p:nvPr/>
        </p:nvSpPr>
        <p:spPr>
          <a:xfrm>
            <a:off x="6098280" y="1246449"/>
            <a:ext cx="1614600" cy="976500"/>
          </a:xfrm>
          <a:prstGeom prst="rect">
            <a:avLst/>
          </a:prstGeom>
          <a:solidFill>
            <a:srgbClr val="EB754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chemeClr val="lt1"/>
                </a:solidFill>
              </a:rPr>
              <a:t>Resource owner</a:t>
            </a:r>
            <a:endParaRPr b="1" sz="1300">
              <a:solidFill>
                <a:schemeClr val="lt1"/>
              </a:solidFill>
            </a:endParaRPr>
          </a:p>
          <a:p>
            <a:pPr indent="0" lvl="0" marL="0" rtl="0" algn="l">
              <a:spcBef>
                <a:spcPts val="0"/>
              </a:spcBef>
              <a:spcAft>
                <a:spcPts val="0"/>
              </a:spcAft>
              <a:buNone/>
            </a:pPr>
            <a:r>
              <a:rPr lang="en" sz="1300">
                <a:solidFill>
                  <a:schemeClr val="lt1"/>
                </a:solidFill>
              </a:rPr>
              <a:t>(User)</a:t>
            </a:r>
            <a:endParaRPr sz="1300">
              <a:solidFill>
                <a:schemeClr val="lt1"/>
              </a:solidFill>
            </a:endParaRPr>
          </a:p>
        </p:txBody>
      </p:sp>
      <p:pic>
        <p:nvPicPr>
          <p:cNvPr id="223" name="Google Shape;223;p30"/>
          <p:cNvPicPr preferRelativeResize="0"/>
          <p:nvPr/>
        </p:nvPicPr>
        <p:blipFill>
          <a:blip r:embed="rId3">
            <a:alphaModFix/>
          </a:blip>
          <a:stretch>
            <a:fillRect/>
          </a:stretch>
        </p:blipFill>
        <p:spPr>
          <a:xfrm>
            <a:off x="7130979" y="1547518"/>
            <a:ext cx="854121" cy="875942"/>
          </a:xfrm>
          <a:prstGeom prst="rect">
            <a:avLst/>
          </a:prstGeom>
          <a:noFill/>
          <a:ln>
            <a:noFill/>
          </a:ln>
        </p:spPr>
      </p:pic>
      <p:sp>
        <p:nvSpPr>
          <p:cNvPr id="224" name="Google Shape;224;p30"/>
          <p:cNvSpPr/>
          <p:nvPr/>
        </p:nvSpPr>
        <p:spPr>
          <a:xfrm>
            <a:off x="1325825" y="1222775"/>
            <a:ext cx="1408500" cy="3438000"/>
          </a:xfrm>
          <a:prstGeom prst="rect">
            <a:avLst/>
          </a:prstGeom>
          <a:solidFill>
            <a:srgbClr val="DBE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0"/>
          <p:cNvSpPr txBox="1"/>
          <p:nvPr/>
        </p:nvSpPr>
        <p:spPr>
          <a:xfrm>
            <a:off x="1475200" y="1469650"/>
            <a:ext cx="1230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Client</a:t>
            </a:r>
            <a:endParaRPr b="1"/>
          </a:p>
          <a:p>
            <a:pPr indent="0" lvl="0" marL="0" rtl="0" algn="l">
              <a:spcBef>
                <a:spcPts val="0"/>
              </a:spcBef>
              <a:spcAft>
                <a:spcPts val="0"/>
              </a:spcAft>
              <a:buNone/>
            </a:pPr>
            <a:r>
              <a:rPr lang="en"/>
              <a:t>(Application)</a:t>
            </a:r>
            <a:endParaRPr/>
          </a:p>
          <a:p>
            <a:pPr indent="0" lvl="0" marL="0" rtl="0" algn="l">
              <a:spcBef>
                <a:spcPts val="0"/>
              </a:spcBef>
              <a:spcAft>
                <a:spcPts val="0"/>
              </a:spcAft>
              <a:buNone/>
            </a:pPr>
            <a:r>
              <a:t/>
            </a:r>
            <a:endParaRPr/>
          </a:p>
        </p:txBody>
      </p:sp>
      <p:sp>
        <p:nvSpPr>
          <p:cNvPr id="226" name="Google Shape;226;p30"/>
          <p:cNvSpPr/>
          <p:nvPr/>
        </p:nvSpPr>
        <p:spPr>
          <a:xfrm>
            <a:off x="2906596" y="1327802"/>
            <a:ext cx="3019200" cy="218700"/>
          </a:xfrm>
          <a:prstGeom prst="rightArrow">
            <a:avLst>
              <a:gd fmla="val 50000" name="adj1"/>
              <a:gd fmla="val 50000" name="adj2"/>
            </a:avLst>
          </a:prstGeom>
          <a:solidFill>
            <a:srgbClr val="DBE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0"/>
          <p:cNvSpPr/>
          <p:nvPr/>
        </p:nvSpPr>
        <p:spPr>
          <a:xfrm>
            <a:off x="3260295" y="1302248"/>
            <a:ext cx="2304900" cy="280800"/>
          </a:xfrm>
          <a:prstGeom prst="roundRect">
            <a:avLst>
              <a:gd fmla="val 16667" name="adj"/>
            </a:avLst>
          </a:prstGeom>
          <a:solidFill>
            <a:srgbClr val="DBE9F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1. Authorization Request</a:t>
            </a:r>
            <a:endParaRPr sz="1300"/>
          </a:p>
        </p:txBody>
      </p:sp>
      <p:sp>
        <p:nvSpPr>
          <p:cNvPr id="228" name="Google Shape;228;p30"/>
          <p:cNvSpPr txBox="1"/>
          <p:nvPr/>
        </p:nvSpPr>
        <p:spPr>
          <a:xfrm>
            <a:off x="3237547" y="1550875"/>
            <a:ext cx="3019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DBE9F2"/>
                </a:solidFill>
              </a:rPr>
              <a:t>“Can I view your Google contacts?”</a:t>
            </a:r>
            <a:endParaRPr sz="1200">
              <a:solidFill>
                <a:srgbClr val="DBE9F2"/>
              </a:solidFill>
            </a:endParaRPr>
          </a:p>
        </p:txBody>
      </p:sp>
      <p:sp>
        <p:nvSpPr>
          <p:cNvPr id="229" name="Google Shape;229;p30"/>
          <p:cNvSpPr/>
          <p:nvPr/>
        </p:nvSpPr>
        <p:spPr>
          <a:xfrm rot="10800000">
            <a:off x="2906688" y="1876200"/>
            <a:ext cx="3019200" cy="218700"/>
          </a:xfrm>
          <a:prstGeom prst="rightArrow">
            <a:avLst>
              <a:gd fmla="val 50000" name="adj1"/>
              <a:gd fmla="val 50000" name="adj2"/>
            </a:avLst>
          </a:prstGeom>
          <a:solidFill>
            <a:srgbClr val="EB7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0"/>
          <p:cNvSpPr/>
          <p:nvPr/>
        </p:nvSpPr>
        <p:spPr>
          <a:xfrm>
            <a:off x="3263796" y="1845076"/>
            <a:ext cx="2304900" cy="280800"/>
          </a:xfrm>
          <a:prstGeom prst="roundRect">
            <a:avLst>
              <a:gd fmla="val 16667" name="adj"/>
            </a:avLst>
          </a:prstGeom>
          <a:solidFill>
            <a:srgbClr val="EB754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rPr>
              <a:t>2. Authorization Grant Code</a:t>
            </a:r>
            <a:endParaRPr sz="1300">
              <a:solidFill>
                <a:schemeClr val="lt1"/>
              </a:solidFill>
            </a:endParaRPr>
          </a:p>
        </p:txBody>
      </p:sp>
      <p:sp>
        <p:nvSpPr>
          <p:cNvPr id="231" name="Google Shape;231;p30"/>
          <p:cNvSpPr txBox="1"/>
          <p:nvPr/>
        </p:nvSpPr>
        <p:spPr>
          <a:xfrm>
            <a:off x="4145862" y="2094912"/>
            <a:ext cx="540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EB7545"/>
                </a:solidFill>
              </a:rPr>
              <a:t>“OK!”</a:t>
            </a:r>
            <a:endParaRPr sz="1200">
              <a:solidFill>
                <a:srgbClr val="EB7545"/>
              </a:solidFill>
            </a:endParaRPr>
          </a:p>
        </p:txBody>
      </p:sp>
      <p:sp>
        <p:nvSpPr>
          <p:cNvPr id="232" name="Google Shape;232;p30"/>
          <p:cNvSpPr/>
          <p:nvPr/>
        </p:nvSpPr>
        <p:spPr>
          <a:xfrm>
            <a:off x="2906596" y="2638941"/>
            <a:ext cx="3019200" cy="218700"/>
          </a:xfrm>
          <a:prstGeom prst="rightArrow">
            <a:avLst>
              <a:gd fmla="val 50000" name="adj1"/>
              <a:gd fmla="val 50000" name="adj2"/>
            </a:avLst>
          </a:prstGeom>
          <a:solidFill>
            <a:srgbClr val="DBE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0"/>
          <p:cNvSpPr/>
          <p:nvPr/>
        </p:nvSpPr>
        <p:spPr>
          <a:xfrm>
            <a:off x="3260295" y="2613386"/>
            <a:ext cx="2304900" cy="280800"/>
          </a:xfrm>
          <a:prstGeom prst="roundRect">
            <a:avLst>
              <a:gd fmla="val 16667" name="adj"/>
            </a:avLst>
          </a:prstGeom>
          <a:solidFill>
            <a:srgbClr val="DBE9F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3. Authorization Grant Code</a:t>
            </a:r>
            <a:endParaRPr sz="1300"/>
          </a:p>
        </p:txBody>
      </p:sp>
      <p:sp>
        <p:nvSpPr>
          <p:cNvPr id="234" name="Google Shape;234;p30"/>
          <p:cNvSpPr/>
          <p:nvPr/>
        </p:nvSpPr>
        <p:spPr>
          <a:xfrm>
            <a:off x="6133625" y="2596803"/>
            <a:ext cx="1614600" cy="9765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chemeClr val="lt1"/>
                </a:solidFill>
              </a:rPr>
              <a:t>Authorization </a:t>
            </a:r>
            <a:endParaRPr b="1" sz="1300">
              <a:solidFill>
                <a:schemeClr val="lt1"/>
              </a:solidFill>
            </a:endParaRPr>
          </a:p>
          <a:p>
            <a:pPr indent="0" lvl="0" marL="0" rtl="0" algn="l">
              <a:spcBef>
                <a:spcPts val="0"/>
              </a:spcBef>
              <a:spcAft>
                <a:spcPts val="0"/>
              </a:spcAft>
              <a:buNone/>
            </a:pPr>
            <a:r>
              <a:rPr b="1" lang="en" sz="1300">
                <a:solidFill>
                  <a:schemeClr val="lt1"/>
                </a:solidFill>
              </a:rPr>
              <a:t>server </a:t>
            </a:r>
            <a:endParaRPr b="1" sz="1300">
              <a:solidFill>
                <a:schemeClr val="lt1"/>
              </a:solidFill>
            </a:endParaRPr>
          </a:p>
          <a:p>
            <a:pPr indent="0" lvl="0" marL="0" rtl="0" algn="l">
              <a:spcBef>
                <a:spcPts val="0"/>
              </a:spcBef>
              <a:spcAft>
                <a:spcPts val="0"/>
              </a:spcAft>
              <a:buNone/>
            </a:pPr>
            <a:r>
              <a:t/>
            </a:r>
            <a:endParaRPr sz="1300">
              <a:solidFill>
                <a:schemeClr val="lt1"/>
              </a:solidFill>
            </a:endParaRPr>
          </a:p>
        </p:txBody>
      </p:sp>
      <p:pic>
        <p:nvPicPr>
          <p:cNvPr id="235" name="Google Shape;235;p30"/>
          <p:cNvPicPr preferRelativeResize="0"/>
          <p:nvPr/>
        </p:nvPicPr>
        <p:blipFill>
          <a:blip r:embed="rId4">
            <a:alphaModFix/>
          </a:blip>
          <a:stretch>
            <a:fillRect/>
          </a:stretch>
        </p:blipFill>
        <p:spPr>
          <a:xfrm>
            <a:off x="7215740" y="3033313"/>
            <a:ext cx="584774" cy="599714"/>
          </a:xfrm>
          <a:prstGeom prst="rect">
            <a:avLst/>
          </a:prstGeom>
          <a:noFill/>
          <a:ln>
            <a:noFill/>
          </a:ln>
        </p:spPr>
      </p:pic>
      <p:sp>
        <p:nvSpPr>
          <p:cNvPr id="236" name="Google Shape;236;p30"/>
          <p:cNvSpPr/>
          <p:nvPr/>
        </p:nvSpPr>
        <p:spPr>
          <a:xfrm>
            <a:off x="6133614" y="3684091"/>
            <a:ext cx="1614600" cy="9765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chemeClr val="lt1"/>
                </a:solidFill>
              </a:rPr>
              <a:t>Resource </a:t>
            </a:r>
            <a:endParaRPr b="1" sz="1300">
              <a:solidFill>
                <a:schemeClr val="lt1"/>
              </a:solidFill>
            </a:endParaRPr>
          </a:p>
          <a:p>
            <a:pPr indent="0" lvl="0" marL="0" rtl="0" algn="l">
              <a:spcBef>
                <a:spcPts val="0"/>
              </a:spcBef>
              <a:spcAft>
                <a:spcPts val="0"/>
              </a:spcAft>
              <a:buNone/>
            </a:pPr>
            <a:r>
              <a:rPr b="1" lang="en" sz="1300">
                <a:solidFill>
                  <a:schemeClr val="lt1"/>
                </a:solidFill>
              </a:rPr>
              <a:t>server </a:t>
            </a:r>
            <a:endParaRPr b="1" sz="1300">
              <a:solidFill>
                <a:schemeClr val="lt1"/>
              </a:solidFill>
            </a:endParaRPr>
          </a:p>
          <a:p>
            <a:pPr indent="0" lvl="0" marL="0" rtl="0" algn="l">
              <a:spcBef>
                <a:spcPts val="0"/>
              </a:spcBef>
              <a:spcAft>
                <a:spcPts val="0"/>
              </a:spcAft>
              <a:buNone/>
            </a:pPr>
            <a:r>
              <a:t/>
            </a:r>
            <a:endParaRPr sz="1300">
              <a:solidFill>
                <a:schemeClr val="lt1"/>
              </a:solidFill>
            </a:endParaRPr>
          </a:p>
        </p:txBody>
      </p:sp>
      <p:pic>
        <p:nvPicPr>
          <p:cNvPr id="237" name="Google Shape;237;p30"/>
          <p:cNvPicPr preferRelativeResize="0"/>
          <p:nvPr/>
        </p:nvPicPr>
        <p:blipFill>
          <a:blip r:embed="rId4">
            <a:alphaModFix/>
          </a:blip>
          <a:stretch>
            <a:fillRect/>
          </a:stretch>
        </p:blipFill>
        <p:spPr>
          <a:xfrm>
            <a:off x="7215751" y="4127919"/>
            <a:ext cx="584774" cy="599714"/>
          </a:xfrm>
          <a:prstGeom prst="rect">
            <a:avLst/>
          </a:prstGeom>
          <a:noFill/>
          <a:ln>
            <a:noFill/>
          </a:ln>
        </p:spPr>
      </p:pic>
      <p:sp>
        <p:nvSpPr>
          <p:cNvPr id="238" name="Google Shape;238;p30"/>
          <p:cNvSpPr txBox="1"/>
          <p:nvPr/>
        </p:nvSpPr>
        <p:spPr>
          <a:xfrm>
            <a:off x="3317200" y="2857775"/>
            <a:ext cx="2739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DBE9F2"/>
                </a:solidFill>
              </a:rPr>
              <a:t>“Please give me an access token”</a:t>
            </a:r>
            <a:endParaRPr sz="1200">
              <a:solidFill>
                <a:srgbClr val="DBE9F2"/>
              </a:solidFill>
            </a:endParaRPr>
          </a:p>
        </p:txBody>
      </p:sp>
      <p:sp>
        <p:nvSpPr>
          <p:cNvPr id="239" name="Google Shape;239;p30"/>
          <p:cNvSpPr/>
          <p:nvPr/>
        </p:nvSpPr>
        <p:spPr>
          <a:xfrm rot="10800000">
            <a:off x="2903197" y="3223881"/>
            <a:ext cx="3019200" cy="218700"/>
          </a:xfrm>
          <a:prstGeom prst="rightArrow">
            <a:avLst>
              <a:gd fmla="val 50000" name="adj1"/>
              <a:gd fmla="val 50000" name="adj2"/>
            </a:avLst>
          </a:prstGeom>
          <a:solidFill>
            <a:srgbClr val="8E7C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0"/>
          <p:cNvSpPr/>
          <p:nvPr/>
        </p:nvSpPr>
        <p:spPr>
          <a:xfrm>
            <a:off x="3260306" y="3192757"/>
            <a:ext cx="2304900" cy="280800"/>
          </a:xfrm>
          <a:prstGeom prst="roundRect">
            <a:avLst>
              <a:gd fmla="val 16667" name="adj"/>
            </a:avLst>
          </a:prstGeom>
          <a:solidFill>
            <a:srgbClr val="8E7C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rPr>
              <a:t>4. Access Token</a:t>
            </a:r>
            <a:endParaRPr sz="1300">
              <a:solidFill>
                <a:schemeClr val="lt1"/>
              </a:solidFill>
            </a:endParaRPr>
          </a:p>
        </p:txBody>
      </p:sp>
      <p:sp>
        <p:nvSpPr>
          <p:cNvPr id="241" name="Google Shape;241;p30"/>
          <p:cNvSpPr txBox="1"/>
          <p:nvPr/>
        </p:nvSpPr>
        <p:spPr>
          <a:xfrm>
            <a:off x="3942620" y="3412688"/>
            <a:ext cx="1408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8E7CC3"/>
                </a:solidFill>
              </a:rPr>
              <a:t>“Here you go”</a:t>
            </a:r>
            <a:endParaRPr sz="1200">
              <a:solidFill>
                <a:srgbClr val="8E7CC3"/>
              </a:solidFill>
            </a:endParaRPr>
          </a:p>
        </p:txBody>
      </p:sp>
      <p:sp>
        <p:nvSpPr>
          <p:cNvPr id="242" name="Google Shape;242;p30"/>
          <p:cNvSpPr/>
          <p:nvPr/>
        </p:nvSpPr>
        <p:spPr>
          <a:xfrm rot="10800000">
            <a:off x="2924360" y="4296942"/>
            <a:ext cx="3019200" cy="218700"/>
          </a:xfrm>
          <a:prstGeom prst="rightArrow">
            <a:avLst>
              <a:gd fmla="val 50000" name="adj1"/>
              <a:gd fmla="val 50000" name="adj2"/>
            </a:avLst>
          </a:prstGeom>
          <a:solidFill>
            <a:srgbClr val="8E7C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0"/>
          <p:cNvSpPr/>
          <p:nvPr/>
        </p:nvSpPr>
        <p:spPr>
          <a:xfrm>
            <a:off x="3281468" y="4265818"/>
            <a:ext cx="2304900" cy="280800"/>
          </a:xfrm>
          <a:prstGeom prst="roundRect">
            <a:avLst>
              <a:gd fmla="val 16667" name="adj"/>
            </a:avLst>
          </a:prstGeom>
          <a:solidFill>
            <a:srgbClr val="8E7C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rPr>
              <a:t>4. Protected Resource</a:t>
            </a:r>
            <a:endParaRPr sz="1300">
              <a:solidFill>
                <a:schemeClr val="lt1"/>
              </a:solidFill>
            </a:endParaRPr>
          </a:p>
        </p:txBody>
      </p:sp>
      <p:sp>
        <p:nvSpPr>
          <p:cNvPr id="244" name="Google Shape;244;p30"/>
          <p:cNvSpPr/>
          <p:nvPr/>
        </p:nvSpPr>
        <p:spPr>
          <a:xfrm>
            <a:off x="2924268" y="3754842"/>
            <a:ext cx="3019200" cy="218700"/>
          </a:xfrm>
          <a:prstGeom prst="rightArrow">
            <a:avLst>
              <a:gd fmla="val 50000" name="adj1"/>
              <a:gd fmla="val 50000" name="adj2"/>
            </a:avLst>
          </a:prstGeom>
          <a:solidFill>
            <a:srgbClr val="DBE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0"/>
          <p:cNvSpPr/>
          <p:nvPr/>
        </p:nvSpPr>
        <p:spPr>
          <a:xfrm>
            <a:off x="3277967" y="3729287"/>
            <a:ext cx="2304900" cy="280800"/>
          </a:xfrm>
          <a:prstGeom prst="roundRect">
            <a:avLst>
              <a:gd fmla="val 16667" name="adj"/>
            </a:avLst>
          </a:prstGeom>
          <a:solidFill>
            <a:srgbClr val="DBE9F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5. Access Token</a:t>
            </a:r>
            <a:endParaRPr sz="1300"/>
          </a:p>
        </p:txBody>
      </p:sp>
      <p:sp>
        <p:nvSpPr>
          <p:cNvPr id="246" name="Google Shape;246;p30"/>
          <p:cNvSpPr txBox="1"/>
          <p:nvPr/>
        </p:nvSpPr>
        <p:spPr>
          <a:xfrm>
            <a:off x="3197652" y="3947150"/>
            <a:ext cx="3099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200">
                <a:solidFill>
                  <a:srgbClr val="DBE9F2"/>
                </a:solidFill>
              </a:rPr>
              <a:t>“Please give me the user’s contacts”</a:t>
            </a:r>
            <a:endParaRPr sz="1200">
              <a:solidFill>
                <a:srgbClr val="DBE9F2"/>
              </a:solidFill>
            </a:endParaRPr>
          </a:p>
        </p:txBody>
      </p:sp>
      <p:sp>
        <p:nvSpPr>
          <p:cNvPr id="247" name="Google Shape;247;p30"/>
          <p:cNvSpPr txBox="1"/>
          <p:nvPr/>
        </p:nvSpPr>
        <p:spPr>
          <a:xfrm>
            <a:off x="3942619" y="4522495"/>
            <a:ext cx="1230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8E7CC3"/>
                </a:solidFill>
              </a:rPr>
              <a:t>“Here you go”</a:t>
            </a:r>
            <a:endParaRPr sz="1200">
              <a:solidFill>
                <a:srgbClr val="8E7CC3"/>
              </a:solidFill>
            </a:endParaRPr>
          </a:p>
        </p:txBody>
      </p:sp>
      <p:sp>
        <p:nvSpPr>
          <p:cNvPr id="248" name="Google Shape;248;p30"/>
          <p:cNvSpPr txBox="1"/>
          <p:nvPr/>
        </p:nvSpPr>
        <p:spPr>
          <a:xfrm>
            <a:off x="3182499" y="670925"/>
            <a:ext cx="273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Authorization code grant type</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1"/>
          <p:cNvSpPr txBox="1"/>
          <p:nvPr>
            <p:ph type="title"/>
          </p:nvPr>
        </p:nvSpPr>
        <p:spPr>
          <a:xfrm>
            <a:off x="633425" y="220422"/>
            <a:ext cx="7877100" cy="661800"/>
          </a:xfrm>
          <a:prstGeom prst="rect">
            <a:avLst/>
          </a:prstGeom>
        </p:spPr>
        <p:txBody>
          <a:bodyPr anchorCtr="0" anchor="t" bIns="19050" lIns="19050" spcFirstLastPara="1" rIns="19050" wrap="square" tIns="19050">
            <a:noAutofit/>
          </a:bodyPr>
          <a:lstStyle/>
          <a:p>
            <a:pPr indent="0" lvl="0" marL="0" rtl="0" algn="ctr">
              <a:spcBef>
                <a:spcPts val="0"/>
              </a:spcBef>
              <a:spcAft>
                <a:spcPts val="0"/>
              </a:spcAft>
              <a:buNone/>
            </a:pPr>
            <a:r>
              <a:rPr lang="en"/>
              <a:t>D</a:t>
            </a:r>
            <a:r>
              <a:rPr lang="en"/>
              <a:t>o the OAuth Dan</a:t>
            </a:r>
            <a:r>
              <a:rPr lang="en"/>
              <a:t>ce </a:t>
            </a:r>
            <a:r>
              <a:rPr lang="en" sz="3700">
                <a:solidFill>
                  <a:schemeClr val="dk1"/>
                </a:solidFill>
                <a:latin typeface="Arial"/>
                <a:ea typeface="Arial"/>
                <a:cs typeface="Arial"/>
                <a:sym typeface="Arial"/>
              </a:rPr>
              <a:t>🕺🏽</a:t>
            </a:r>
            <a:endParaRPr sz="100"/>
          </a:p>
        </p:txBody>
      </p:sp>
      <p:sp>
        <p:nvSpPr>
          <p:cNvPr id="254" name="Google Shape;254;p31"/>
          <p:cNvSpPr txBox="1"/>
          <p:nvPr>
            <p:ph idx="1" type="body"/>
          </p:nvPr>
        </p:nvSpPr>
        <p:spPr>
          <a:xfrm>
            <a:off x="633475" y="805847"/>
            <a:ext cx="7877100" cy="337200"/>
          </a:xfrm>
          <a:prstGeom prst="rect">
            <a:avLst/>
          </a:prstGeom>
        </p:spPr>
        <p:txBody>
          <a:bodyPr anchorCtr="0" anchor="t" bIns="19050" lIns="19050" spcFirstLastPara="1" rIns="19050" wrap="square" tIns="19050">
            <a:noAutofit/>
          </a:bodyPr>
          <a:lstStyle/>
          <a:p>
            <a:pPr indent="0" lvl="0" marL="0" rtl="0" algn="ctr">
              <a:spcBef>
                <a:spcPts val="0"/>
              </a:spcBef>
              <a:spcAft>
                <a:spcPts val="0"/>
              </a:spcAft>
              <a:buNone/>
            </a:pPr>
            <a:r>
              <a:rPr lang="en"/>
              <a:t>Grant types</a:t>
            </a:r>
            <a:endParaRPr/>
          </a:p>
        </p:txBody>
      </p:sp>
      <p:graphicFrame>
        <p:nvGraphicFramePr>
          <p:cNvPr id="255" name="Google Shape;255;p31"/>
          <p:cNvGraphicFramePr/>
          <p:nvPr/>
        </p:nvGraphicFramePr>
        <p:xfrm>
          <a:off x="362500" y="1209000"/>
          <a:ext cx="3000000" cy="3000000"/>
        </p:xfrm>
        <a:graphic>
          <a:graphicData uri="http://schemas.openxmlformats.org/drawingml/2006/table">
            <a:tbl>
              <a:tblPr>
                <a:noFill/>
                <a:tableStyleId>{CAB9251D-FA50-4A1E-98CC-D8291EACC0B3}</a:tableStyleId>
              </a:tblPr>
              <a:tblGrid>
                <a:gridCol w="3008525"/>
                <a:gridCol w="1200975"/>
                <a:gridCol w="3980050"/>
              </a:tblGrid>
              <a:tr h="485900">
                <a:tc>
                  <a:txBody>
                    <a:bodyPr/>
                    <a:lstStyle/>
                    <a:p>
                      <a:pPr indent="0" lvl="0" marL="0" rtl="0" algn="ctr">
                        <a:spcBef>
                          <a:spcPts val="0"/>
                        </a:spcBef>
                        <a:spcAft>
                          <a:spcPts val="0"/>
                        </a:spcAft>
                        <a:buNone/>
                      </a:pPr>
                      <a:r>
                        <a:rPr lang="en">
                          <a:solidFill>
                            <a:schemeClr val="lt1"/>
                          </a:solidFill>
                        </a:rPr>
                        <a:t>Grant Type</a:t>
                      </a:r>
                      <a:endParaRPr>
                        <a:solidFill>
                          <a:schemeClr val="lt1"/>
                        </a:solidFill>
                      </a:endParaRPr>
                    </a:p>
                  </a:txBody>
                  <a:tcPr marT="91425" marB="91425" marR="91425" marL="91425">
                    <a:lnL cap="flat" cmpd="sng" w="28575">
                      <a:solidFill>
                        <a:srgbClr val="FF624D"/>
                      </a:solidFill>
                      <a:prstDash val="solid"/>
                      <a:round/>
                      <a:headEnd len="sm" w="sm" type="none"/>
                      <a:tailEnd len="sm" w="sm" type="none"/>
                    </a:lnL>
                    <a:lnR cap="flat" cmpd="sng" w="19050">
                      <a:solidFill>
                        <a:srgbClr val="9E9E9E"/>
                      </a:solidFill>
                      <a:prstDash val="solid"/>
                      <a:round/>
                      <a:headEnd len="sm" w="sm" type="none"/>
                      <a:tailEnd len="sm" w="sm" type="none"/>
                    </a:lnR>
                    <a:lnT cap="flat" cmpd="sng" w="28575">
                      <a:solidFill>
                        <a:srgbClr val="FF624D"/>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Optimization</a:t>
                      </a:r>
                      <a:endParaRPr>
                        <a:solidFill>
                          <a:schemeClr val="lt1"/>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28575">
                      <a:solidFill>
                        <a:srgbClr val="FF624D"/>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lt1"/>
                          </a:solidFill>
                        </a:rPr>
                        <a:t>When to Use</a:t>
                      </a:r>
                      <a:endParaRPr>
                        <a:solidFill>
                          <a:schemeClr val="lt1"/>
                        </a:solidFill>
                      </a:endParaRPr>
                    </a:p>
                  </a:txBody>
                  <a:tcPr marT="91425" marB="91425" marR="91425" marL="91425">
                    <a:lnL cap="flat" cmpd="sng" w="19050">
                      <a:solidFill>
                        <a:srgbClr val="9E9E9E"/>
                      </a:solidFill>
                      <a:prstDash val="solid"/>
                      <a:round/>
                      <a:headEnd len="sm" w="sm" type="none"/>
                      <a:tailEnd len="sm" w="sm" type="none"/>
                    </a:lnL>
                    <a:lnR cap="flat" cmpd="sng" w="28575">
                      <a:solidFill>
                        <a:srgbClr val="FF624D"/>
                      </a:solidFill>
                      <a:prstDash val="solid"/>
                      <a:round/>
                      <a:headEnd len="sm" w="sm" type="none"/>
                      <a:tailEnd len="sm" w="sm" type="none"/>
                    </a:lnR>
                    <a:lnT cap="flat" cmpd="sng" w="28575">
                      <a:solidFill>
                        <a:srgbClr val="FF624D"/>
                      </a:solidFill>
                      <a:prstDash val="solid"/>
                      <a:round/>
                      <a:headEnd len="sm" w="sm" type="none"/>
                      <a:tailEnd len="sm" w="sm" type="none"/>
                    </a:lnT>
                    <a:lnB cap="flat" cmpd="sng" w="28575">
                      <a:solidFill>
                        <a:srgbClr val="9E9E9E"/>
                      </a:solidFill>
                      <a:prstDash val="solid"/>
                      <a:round/>
                      <a:headEnd len="sm" w="sm" type="none"/>
                      <a:tailEnd len="sm" w="sm" type="none"/>
                    </a:lnB>
                  </a:tcPr>
                </a:tc>
              </a:tr>
              <a:tr h="485900">
                <a:tc>
                  <a:txBody>
                    <a:bodyPr/>
                    <a:lstStyle/>
                    <a:p>
                      <a:pPr indent="0" lvl="0" marL="0" rtl="0" algn="ctr">
                        <a:lnSpc>
                          <a:spcPct val="150000"/>
                        </a:lnSpc>
                        <a:spcBef>
                          <a:spcPts val="0"/>
                        </a:spcBef>
                        <a:spcAft>
                          <a:spcPts val="1000"/>
                        </a:spcAft>
                        <a:buNone/>
                      </a:pPr>
                      <a:r>
                        <a:rPr b="1" lang="en" sz="1300">
                          <a:solidFill>
                            <a:srgbClr val="FF6C37"/>
                          </a:solidFill>
                        </a:rPr>
                        <a:t>Authorization Code</a:t>
                      </a:r>
                      <a:endParaRPr>
                        <a:solidFill>
                          <a:schemeClr val="lt1"/>
                        </a:solidFill>
                      </a:endParaRPr>
                    </a:p>
                  </a:txBody>
                  <a:tcPr marT="91425" marB="91425" marR="91425" marL="91425">
                    <a:lnL cap="flat" cmpd="sng" w="28575">
                      <a:solidFill>
                        <a:srgbClr val="FF624D"/>
                      </a:solidFill>
                      <a:prstDash val="solid"/>
                      <a:round/>
                      <a:headEnd len="sm" w="sm" type="none"/>
                      <a:tailEnd len="sm" w="sm" type="none"/>
                    </a:lnL>
                    <a:lnR cap="flat" cmpd="sng" w="19050">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lt1"/>
                          </a:solidFill>
                        </a:rPr>
                        <a:t>Server + Web/Mobile</a:t>
                      </a:r>
                      <a:endParaRPr sz="1300">
                        <a:solidFill>
                          <a:schemeClr val="lt1"/>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lt1"/>
                          </a:solidFill>
                        </a:rPr>
                        <a:t>For apps involving a backend (server) that can hide a client secret</a:t>
                      </a:r>
                      <a:endParaRPr sz="1200">
                        <a:solidFill>
                          <a:schemeClr val="lt1"/>
                        </a:solidFill>
                      </a:endParaRPr>
                    </a:p>
                  </a:txBody>
                  <a:tcPr marT="91425" marB="91425" marR="91425" marL="91425">
                    <a:lnL cap="flat" cmpd="sng" w="19050">
                      <a:solidFill>
                        <a:srgbClr val="9E9E9E"/>
                      </a:solidFill>
                      <a:prstDash val="solid"/>
                      <a:round/>
                      <a:headEnd len="sm" w="sm" type="none"/>
                      <a:tailEnd len="sm" w="sm" type="none"/>
                    </a:lnL>
                    <a:lnR cap="flat" cmpd="sng" w="28575">
                      <a:solidFill>
                        <a:srgbClr val="FF624D"/>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485900">
                <a:tc>
                  <a:txBody>
                    <a:bodyPr/>
                    <a:lstStyle/>
                    <a:p>
                      <a:pPr indent="0" lvl="0" marL="0" rtl="0" algn="ctr">
                        <a:lnSpc>
                          <a:spcPct val="150000"/>
                        </a:lnSpc>
                        <a:spcBef>
                          <a:spcPts val="0"/>
                        </a:spcBef>
                        <a:spcAft>
                          <a:spcPts val="1000"/>
                        </a:spcAft>
                        <a:buNone/>
                      </a:pPr>
                      <a:r>
                        <a:rPr b="1" lang="en" sz="1300">
                          <a:solidFill>
                            <a:srgbClr val="FF6C37"/>
                          </a:solidFill>
                        </a:rPr>
                        <a:t>Authorization Code with PKCE</a:t>
                      </a:r>
                      <a:endParaRPr>
                        <a:solidFill>
                          <a:schemeClr val="lt1"/>
                        </a:solidFill>
                      </a:endParaRPr>
                    </a:p>
                  </a:txBody>
                  <a:tcPr marT="91425" marB="91425" marR="91425" marL="91425">
                    <a:lnL cap="flat" cmpd="sng" w="28575">
                      <a:solidFill>
                        <a:srgbClr val="FF624D"/>
                      </a:solidFill>
                      <a:prstDash val="solid"/>
                      <a:round/>
                      <a:headEnd len="sm" w="sm" type="none"/>
                      <a:tailEnd len="sm" w="sm" type="none"/>
                    </a:lnL>
                    <a:lnR cap="flat" cmpd="sng" w="19050">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300">
                          <a:solidFill>
                            <a:schemeClr val="lt1"/>
                          </a:solidFill>
                        </a:rPr>
                        <a:t>Web, Mobile</a:t>
                      </a:r>
                      <a:endParaRPr b="1" sz="1300">
                        <a:solidFill>
                          <a:schemeClr val="lt1"/>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lt1"/>
                          </a:solidFill>
                        </a:rPr>
                        <a:t>Single-Page apps and native apps, where client secret cannot be hidden from public</a:t>
                      </a:r>
                      <a:endParaRPr sz="1200">
                        <a:solidFill>
                          <a:schemeClr val="lt1"/>
                        </a:solidFill>
                      </a:endParaRPr>
                    </a:p>
                  </a:txBody>
                  <a:tcPr marT="91425" marB="91425" marR="91425" marL="91425">
                    <a:lnL cap="flat" cmpd="sng" w="19050">
                      <a:solidFill>
                        <a:srgbClr val="9E9E9E"/>
                      </a:solidFill>
                      <a:prstDash val="solid"/>
                      <a:round/>
                      <a:headEnd len="sm" w="sm" type="none"/>
                      <a:tailEnd len="sm" w="sm" type="none"/>
                    </a:lnL>
                    <a:lnR cap="flat" cmpd="sng" w="28575">
                      <a:solidFill>
                        <a:srgbClr val="FF624D"/>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485900">
                <a:tc>
                  <a:txBody>
                    <a:bodyPr/>
                    <a:lstStyle/>
                    <a:p>
                      <a:pPr indent="0" lvl="0" marL="0" rtl="0" algn="ctr">
                        <a:lnSpc>
                          <a:spcPct val="150000"/>
                        </a:lnSpc>
                        <a:spcBef>
                          <a:spcPts val="0"/>
                        </a:spcBef>
                        <a:spcAft>
                          <a:spcPts val="1000"/>
                        </a:spcAft>
                        <a:buNone/>
                      </a:pPr>
                      <a:r>
                        <a:rPr b="1" lang="en" sz="1300">
                          <a:solidFill>
                            <a:srgbClr val="FF6C37"/>
                          </a:solidFill>
                        </a:rPr>
                        <a:t>Password</a:t>
                      </a:r>
                      <a:endParaRPr b="1" sz="1300">
                        <a:solidFill>
                          <a:srgbClr val="FF6C37"/>
                        </a:solidFill>
                      </a:endParaRPr>
                    </a:p>
                  </a:txBody>
                  <a:tcPr marT="91425" marB="91425" marR="91425" marL="91425">
                    <a:lnL cap="flat" cmpd="sng" w="28575">
                      <a:solidFill>
                        <a:srgbClr val="FF624D"/>
                      </a:solidFill>
                      <a:prstDash val="solid"/>
                      <a:round/>
                      <a:headEnd len="sm" w="sm" type="none"/>
                      <a:tailEnd len="sm" w="sm" type="none"/>
                    </a:lnL>
                    <a:lnR cap="flat" cmpd="sng" w="19050">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lt1"/>
                          </a:solidFill>
                        </a:rPr>
                        <a:t>1st Party Apps</a:t>
                      </a:r>
                      <a:endParaRPr sz="1300">
                        <a:solidFill>
                          <a:schemeClr val="lt1"/>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lt1"/>
                          </a:solidFill>
                        </a:rPr>
                        <a:t>For security reasons, this should only be used with apps made by the service itself (1st party apps)</a:t>
                      </a:r>
                      <a:endParaRPr sz="1200">
                        <a:solidFill>
                          <a:schemeClr val="lt1"/>
                        </a:solidFill>
                      </a:endParaRPr>
                    </a:p>
                  </a:txBody>
                  <a:tcPr marT="91425" marB="91425" marR="91425" marL="91425">
                    <a:lnL cap="flat" cmpd="sng" w="19050">
                      <a:solidFill>
                        <a:srgbClr val="9E9E9E"/>
                      </a:solidFill>
                      <a:prstDash val="solid"/>
                      <a:round/>
                      <a:headEnd len="sm" w="sm" type="none"/>
                      <a:tailEnd len="sm" w="sm" type="none"/>
                    </a:lnL>
                    <a:lnR cap="flat" cmpd="sng" w="28575">
                      <a:solidFill>
                        <a:srgbClr val="FF624D"/>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605425">
                <a:tc>
                  <a:txBody>
                    <a:bodyPr/>
                    <a:lstStyle/>
                    <a:p>
                      <a:pPr indent="0" lvl="0" marL="0" rtl="0" algn="ctr">
                        <a:lnSpc>
                          <a:spcPct val="150000"/>
                        </a:lnSpc>
                        <a:spcBef>
                          <a:spcPts val="0"/>
                        </a:spcBef>
                        <a:spcAft>
                          <a:spcPts val="1000"/>
                        </a:spcAft>
                        <a:buNone/>
                      </a:pPr>
                      <a:r>
                        <a:rPr b="1" lang="en" sz="1300">
                          <a:solidFill>
                            <a:srgbClr val="FF6C37"/>
                          </a:solidFill>
                        </a:rPr>
                        <a:t>Client Credentials</a:t>
                      </a:r>
                      <a:endParaRPr b="1" sz="1300">
                        <a:solidFill>
                          <a:srgbClr val="FF6C37"/>
                        </a:solidFill>
                      </a:endParaRPr>
                    </a:p>
                  </a:txBody>
                  <a:tcPr marT="91425" marB="91425" marR="91425" marL="91425">
                    <a:lnL cap="flat" cmpd="sng" w="28575">
                      <a:solidFill>
                        <a:srgbClr val="FF624D"/>
                      </a:solidFill>
                      <a:prstDash val="solid"/>
                      <a:round/>
                      <a:headEnd len="sm" w="sm" type="none"/>
                      <a:tailEnd len="sm" w="sm" type="none"/>
                    </a:lnL>
                    <a:lnR cap="flat" cmpd="sng" w="19050">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lt1"/>
                          </a:solidFill>
                        </a:rPr>
                        <a:t>Server-to-</a:t>
                      </a:r>
                      <a:br>
                        <a:rPr lang="en" sz="1300">
                          <a:solidFill>
                            <a:schemeClr val="lt1"/>
                          </a:solidFill>
                        </a:rPr>
                      </a:br>
                      <a:r>
                        <a:rPr lang="en" sz="1300">
                          <a:solidFill>
                            <a:schemeClr val="lt1"/>
                          </a:solidFill>
                        </a:rPr>
                        <a:t>server</a:t>
                      </a:r>
                      <a:endParaRPr sz="1300">
                        <a:solidFill>
                          <a:schemeClr val="lt1"/>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lt1"/>
                          </a:solidFill>
                        </a:rPr>
                        <a:t>For application-to-application communications when a user is not present in the workflow and the client must authenticate itself</a:t>
                      </a:r>
                      <a:endParaRPr sz="1200">
                        <a:solidFill>
                          <a:schemeClr val="lt1"/>
                        </a:solidFill>
                      </a:endParaRPr>
                    </a:p>
                  </a:txBody>
                  <a:tcPr marT="91425" marB="91425" marR="91425" marL="91425">
                    <a:lnL cap="flat" cmpd="sng" w="19050">
                      <a:solidFill>
                        <a:srgbClr val="9E9E9E"/>
                      </a:solidFill>
                      <a:prstDash val="solid"/>
                      <a:round/>
                      <a:headEnd len="sm" w="sm" type="none"/>
                      <a:tailEnd len="sm" w="sm" type="none"/>
                    </a:lnL>
                    <a:lnR cap="flat" cmpd="sng" w="28575">
                      <a:solidFill>
                        <a:srgbClr val="FF624D"/>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485900">
                <a:tc>
                  <a:txBody>
                    <a:bodyPr/>
                    <a:lstStyle/>
                    <a:p>
                      <a:pPr indent="0" lvl="0" marL="0" rtl="0" algn="ctr">
                        <a:lnSpc>
                          <a:spcPct val="150000"/>
                        </a:lnSpc>
                        <a:spcBef>
                          <a:spcPts val="0"/>
                        </a:spcBef>
                        <a:spcAft>
                          <a:spcPts val="1000"/>
                        </a:spcAft>
                        <a:buNone/>
                      </a:pPr>
                      <a:r>
                        <a:rPr b="1" lang="en" sz="1300">
                          <a:solidFill>
                            <a:srgbClr val="FF6C37"/>
                          </a:solidFill>
                        </a:rPr>
                        <a:t>Implicit</a:t>
                      </a:r>
                      <a:endParaRPr b="1" sz="1300">
                        <a:solidFill>
                          <a:srgbClr val="FF6C37"/>
                        </a:solidFill>
                      </a:endParaRPr>
                    </a:p>
                  </a:txBody>
                  <a:tcPr marT="91425" marB="91425" marR="91425" marL="91425">
                    <a:lnL cap="flat" cmpd="sng" w="28575">
                      <a:solidFill>
                        <a:srgbClr val="FF624D"/>
                      </a:solidFill>
                      <a:prstDash val="solid"/>
                      <a:round/>
                      <a:headEnd len="sm" w="sm" type="none"/>
                      <a:tailEnd len="sm" w="sm" type="none"/>
                    </a:lnL>
                    <a:lnR cap="flat" cmpd="sng" w="19050">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FF624D"/>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lt1"/>
                          </a:solidFill>
                        </a:rPr>
                        <a:t>Legacy</a:t>
                      </a:r>
                      <a:endParaRPr sz="1300">
                        <a:solidFill>
                          <a:schemeClr val="lt1"/>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FF624D"/>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lt1"/>
                          </a:solidFill>
                        </a:rPr>
                        <a:t>Now prefer use of Authorization Code with PKCE for frontend-only apps. </a:t>
                      </a:r>
                      <a:endParaRPr sz="1200">
                        <a:solidFill>
                          <a:schemeClr val="lt1"/>
                        </a:solidFill>
                      </a:endParaRPr>
                    </a:p>
                  </a:txBody>
                  <a:tcPr marT="91425" marB="91425" marR="91425" marL="91425">
                    <a:lnL cap="flat" cmpd="sng" w="19050">
                      <a:solidFill>
                        <a:srgbClr val="9E9E9E"/>
                      </a:solidFill>
                      <a:prstDash val="solid"/>
                      <a:round/>
                      <a:headEnd len="sm" w="sm" type="none"/>
                      <a:tailEnd len="sm" w="sm" type="none"/>
                    </a:lnL>
                    <a:lnR cap="flat" cmpd="sng" w="28575">
                      <a:solidFill>
                        <a:srgbClr val="FF624D"/>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FF624D"/>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2"/>
          <p:cNvSpPr txBox="1"/>
          <p:nvPr>
            <p:ph type="title"/>
          </p:nvPr>
        </p:nvSpPr>
        <p:spPr>
          <a:xfrm>
            <a:off x="633425" y="220422"/>
            <a:ext cx="7877100" cy="661800"/>
          </a:xfrm>
          <a:prstGeom prst="rect">
            <a:avLst/>
          </a:prstGeom>
        </p:spPr>
        <p:txBody>
          <a:bodyPr anchorCtr="0" anchor="t" bIns="19050" lIns="19050" spcFirstLastPara="1" rIns="19050" wrap="square" tIns="19050">
            <a:noAutofit/>
          </a:bodyPr>
          <a:lstStyle/>
          <a:p>
            <a:pPr indent="0" lvl="0" marL="0" rtl="0" algn="ctr">
              <a:spcBef>
                <a:spcPts val="0"/>
              </a:spcBef>
              <a:spcAft>
                <a:spcPts val="0"/>
              </a:spcAft>
              <a:buNone/>
            </a:pPr>
            <a:r>
              <a:rPr lang="en"/>
              <a:t>Do the OAuth Dance (in Postman)</a:t>
            </a:r>
            <a:endParaRPr/>
          </a:p>
        </p:txBody>
      </p:sp>
      <p:pic>
        <p:nvPicPr>
          <p:cNvPr id="261" name="Google Shape;261;p32"/>
          <p:cNvPicPr preferRelativeResize="0"/>
          <p:nvPr/>
        </p:nvPicPr>
        <p:blipFill>
          <a:blip r:embed="rId3">
            <a:alphaModFix/>
          </a:blip>
          <a:stretch>
            <a:fillRect/>
          </a:stretch>
        </p:blipFill>
        <p:spPr>
          <a:xfrm>
            <a:off x="4951075" y="1272475"/>
            <a:ext cx="3265849" cy="3177150"/>
          </a:xfrm>
          <a:prstGeom prst="rect">
            <a:avLst/>
          </a:prstGeom>
          <a:noFill/>
          <a:ln cap="flat" cmpd="sng" w="28575">
            <a:solidFill>
              <a:srgbClr val="9E9E9E"/>
            </a:solidFill>
            <a:prstDash val="solid"/>
            <a:round/>
            <a:headEnd len="sm" w="sm" type="none"/>
            <a:tailEnd len="sm" w="sm" type="none"/>
          </a:ln>
        </p:spPr>
      </p:pic>
      <p:pic>
        <p:nvPicPr>
          <p:cNvPr id="262" name="Google Shape;262;p32"/>
          <p:cNvPicPr preferRelativeResize="0"/>
          <p:nvPr/>
        </p:nvPicPr>
        <p:blipFill>
          <a:blip r:embed="rId4">
            <a:alphaModFix/>
          </a:blip>
          <a:stretch>
            <a:fillRect/>
          </a:stretch>
        </p:blipFill>
        <p:spPr>
          <a:xfrm>
            <a:off x="2566175" y="2744225"/>
            <a:ext cx="2067925" cy="1705400"/>
          </a:xfrm>
          <a:prstGeom prst="rect">
            <a:avLst/>
          </a:prstGeom>
          <a:noFill/>
          <a:ln cap="flat" cmpd="sng" w="28575">
            <a:solidFill>
              <a:schemeClr val="lt2"/>
            </a:solidFill>
            <a:prstDash val="solid"/>
            <a:round/>
            <a:headEnd len="sm" w="sm" type="none"/>
            <a:tailEnd len="sm" w="sm" type="none"/>
          </a:ln>
        </p:spPr>
      </p:pic>
      <p:sp>
        <p:nvSpPr>
          <p:cNvPr id="263" name="Google Shape;263;p32"/>
          <p:cNvSpPr txBox="1"/>
          <p:nvPr/>
        </p:nvSpPr>
        <p:spPr>
          <a:xfrm>
            <a:off x="1321975" y="1095900"/>
            <a:ext cx="3629100" cy="1169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600">
                <a:solidFill>
                  <a:schemeClr val="lt1"/>
                </a:solidFill>
              </a:rPr>
              <a:t>Postman simplifies this process</a:t>
            </a:r>
            <a:endParaRPr b="1" sz="1600">
              <a:solidFill>
                <a:schemeClr val="lt1"/>
              </a:solidFill>
            </a:endParaRPr>
          </a:p>
          <a:p>
            <a:pPr indent="-330200" lvl="0" marL="457200" rtl="0" algn="l">
              <a:lnSpc>
                <a:spcPct val="150000"/>
              </a:lnSpc>
              <a:spcBef>
                <a:spcPts val="0"/>
              </a:spcBef>
              <a:spcAft>
                <a:spcPts val="0"/>
              </a:spcAft>
              <a:buClr>
                <a:schemeClr val="lt1"/>
              </a:buClr>
              <a:buSzPts val="1600"/>
              <a:buAutoNum type="arabicPeriod"/>
            </a:pPr>
            <a:r>
              <a:rPr lang="en" sz="1600">
                <a:solidFill>
                  <a:schemeClr val="lt1"/>
                </a:solidFill>
              </a:rPr>
              <a:t>Enter grant type and credentials</a:t>
            </a:r>
            <a:endParaRPr sz="1600">
              <a:solidFill>
                <a:schemeClr val="lt1"/>
              </a:solidFill>
            </a:endParaRPr>
          </a:p>
          <a:p>
            <a:pPr indent="-330200" lvl="0" marL="457200" rtl="0" algn="l">
              <a:lnSpc>
                <a:spcPct val="150000"/>
              </a:lnSpc>
              <a:spcBef>
                <a:spcPts val="0"/>
              </a:spcBef>
              <a:spcAft>
                <a:spcPts val="0"/>
              </a:spcAft>
              <a:buClr>
                <a:schemeClr val="lt1"/>
              </a:buClr>
              <a:buSzPts val="1600"/>
              <a:buAutoNum type="arabicPeriod"/>
            </a:pPr>
            <a:r>
              <a:rPr lang="en" sz="1600">
                <a:solidFill>
                  <a:schemeClr val="lt1"/>
                </a:solidFill>
              </a:rPr>
              <a:t>Get access token</a:t>
            </a:r>
            <a:endParaRPr sz="1900">
              <a:solidFill>
                <a:schemeClr val="lt1"/>
              </a:solidFill>
              <a:latin typeface="Open Sans"/>
              <a:ea typeface="Open Sans"/>
              <a:cs typeface="Open Sans"/>
              <a:sym typeface="Open Sans"/>
            </a:endParaRPr>
          </a:p>
        </p:txBody>
      </p:sp>
      <p:pic>
        <p:nvPicPr>
          <p:cNvPr id="264" name="Google Shape;264;p32"/>
          <p:cNvPicPr preferRelativeResize="0"/>
          <p:nvPr/>
        </p:nvPicPr>
        <p:blipFill>
          <a:blip r:embed="rId5">
            <a:alphaModFix/>
          </a:blip>
          <a:stretch>
            <a:fillRect/>
          </a:stretch>
        </p:blipFill>
        <p:spPr>
          <a:xfrm>
            <a:off x="757274" y="3552225"/>
            <a:ext cx="1388525" cy="10827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3"/>
          <p:cNvSpPr txBox="1"/>
          <p:nvPr>
            <p:ph type="title"/>
          </p:nvPr>
        </p:nvSpPr>
        <p:spPr>
          <a:xfrm>
            <a:off x="633425" y="220422"/>
            <a:ext cx="7877100" cy="661800"/>
          </a:xfrm>
          <a:prstGeom prst="rect">
            <a:avLst/>
          </a:prstGeom>
        </p:spPr>
        <p:txBody>
          <a:bodyPr anchorCtr="0" anchor="t" bIns="19050" lIns="19050" spcFirstLastPara="1" rIns="19050" wrap="square" tIns="19050">
            <a:noAutofit/>
          </a:bodyPr>
          <a:lstStyle/>
          <a:p>
            <a:pPr indent="0" lvl="0" marL="0" rtl="0" algn="ctr">
              <a:spcBef>
                <a:spcPts val="0"/>
              </a:spcBef>
              <a:spcAft>
                <a:spcPts val="0"/>
              </a:spcAft>
              <a:buNone/>
            </a:pPr>
            <a:r>
              <a:rPr lang="en"/>
              <a:t>What does this have to do with workflows?</a:t>
            </a:r>
            <a:endParaRPr/>
          </a:p>
        </p:txBody>
      </p:sp>
      <p:sp>
        <p:nvSpPr>
          <p:cNvPr id="270" name="Google Shape;270;p33"/>
          <p:cNvSpPr txBox="1"/>
          <p:nvPr/>
        </p:nvSpPr>
        <p:spPr>
          <a:xfrm>
            <a:off x="2106375" y="1881150"/>
            <a:ext cx="5756100" cy="1693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lt1"/>
              </a:buClr>
              <a:buSzPts val="1400"/>
              <a:buFont typeface="Open Sans"/>
              <a:buChar char="●"/>
            </a:pPr>
            <a:r>
              <a:rPr lang="en">
                <a:solidFill>
                  <a:schemeClr val="lt1"/>
                </a:solidFill>
                <a:latin typeface="Open Sans"/>
                <a:ea typeface="Open Sans"/>
                <a:cs typeface="Open Sans"/>
                <a:sym typeface="Open Sans"/>
              </a:rPr>
              <a:t>Almost every API you come in contact with will have some form of authentication and/or authorization. </a:t>
            </a:r>
            <a:endParaRPr>
              <a:solidFill>
                <a:schemeClr val="lt1"/>
              </a:solidFill>
              <a:latin typeface="Open Sans"/>
              <a:ea typeface="Open Sans"/>
              <a:cs typeface="Open Sans"/>
              <a:sym typeface="Open Sans"/>
            </a:endParaRPr>
          </a:p>
          <a:p>
            <a:pPr indent="0" lvl="0" marL="457200" rtl="0" algn="l">
              <a:lnSpc>
                <a:spcPct val="150000"/>
              </a:lnSpc>
              <a:spcBef>
                <a:spcPts val="0"/>
              </a:spcBef>
              <a:spcAft>
                <a:spcPts val="0"/>
              </a:spcAft>
              <a:buNone/>
            </a:pPr>
            <a:r>
              <a:t/>
            </a:r>
            <a:endParaRPr>
              <a:solidFill>
                <a:schemeClr val="lt1"/>
              </a:solidFill>
              <a:latin typeface="Open Sans"/>
              <a:ea typeface="Open Sans"/>
              <a:cs typeface="Open Sans"/>
              <a:sym typeface="Open Sans"/>
            </a:endParaRPr>
          </a:p>
          <a:p>
            <a:pPr indent="-317500" lvl="0" marL="457200" rtl="0" algn="l">
              <a:lnSpc>
                <a:spcPct val="150000"/>
              </a:lnSpc>
              <a:spcBef>
                <a:spcPts val="0"/>
              </a:spcBef>
              <a:spcAft>
                <a:spcPts val="0"/>
              </a:spcAft>
              <a:buClr>
                <a:schemeClr val="lt1"/>
              </a:buClr>
              <a:buSzPts val="1400"/>
              <a:buFont typeface="Open Sans"/>
              <a:buChar char="●"/>
            </a:pPr>
            <a:r>
              <a:rPr lang="en">
                <a:solidFill>
                  <a:schemeClr val="lt1"/>
                </a:solidFill>
                <a:latin typeface="Open Sans"/>
                <a:ea typeface="Open Sans"/>
                <a:cs typeface="Open Sans"/>
                <a:sym typeface="Open Sans"/>
              </a:rPr>
              <a:t>This information is imperative to creating today’s workflow (and any other workflows or applications you create!)</a:t>
            </a:r>
            <a:endParaRPr>
              <a:solidFill>
                <a:schemeClr val="lt1"/>
              </a:solidFill>
              <a:latin typeface="Open Sans"/>
              <a:ea typeface="Open Sans"/>
              <a:cs typeface="Open Sans"/>
              <a:sym typeface="Open Sans"/>
            </a:endParaRPr>
          </a:p>
        </p:txBody>
      </p:sp>
      <p:cxnSp>
        <p:nvCxnSpPr>
          <p:cNvPr id="271" name="Google Shape;271;p33"/>
          <p:cNvCxnSpPr/>
          <p:nvPr/>
        </p:nvCxnSpPr>
        <p:spPr>
          <a:xfrm flipH="1">
            <a:off x="1809650" y="1761000"/>
            <a:ext cx="2400" cy="1933500"/>
          </a:xfrm>
          <a:prstGeom prst="straightConnector1">
            <a:avLst/>
          </a:prstGeom>
          <a:noFill/>
          <a:ln cap="flat" cmpd="sng" w="28575">
            <a:solidFill>
              <a:srgbClr val="FF624D"/>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4"/>
          <p:cNvSpPr txBox="1"/>
          <p:nvPr>
            <p:ph type="title"/>
          </p:nvPr>
        </p:nvSpPr>
        <p:spPr>
          <a:xfrm>
            <a:off x="2980275" y="1596900"/>
            <a:ext cx="5311200" cy="1451100"/>
          </a:xfrm>
          <a:prstGeom prst="rect">
            <a:avLst/>
          </a:prstGeom>
        </p:spPr>
        <p:txBody>
          <a:bodyPr anchorCtr="0" anchor="t" bIns="19050" lIns="19050" spcFirstLastPara="1" rIns="19050" wrap="square" tIns="19050">
            <a:noAutofit/>
          </a:bodyPr>
          <a:lstStyle/>
          <a:p>
            <a:pPr indent="0" lvl="0" marL="0" rtl="0" algn="l">
              <a:spcBef>
                <a:spcPts val="0"/>
              </a:spcBef>
              <a:spcAft>
                <a:spcPts val="0"/>
              </a:spcAft>
              <a:buNone/>
            </a:pPr>
            <a:r>
              <a:rPr lang="en"/>
              <a:t>Building our Workflow</a:t>
            </a:r>
            <a:endParaRPr/>
          </a:p>
        </p:txBody>
      </p:sp>
      <p:sp>
        <p:nvSpPr>
          <p:cNvPr id="277" name="Google Shape;277;p34"/>
          <p:cNvSpPr txBox="1"/>
          <p:nvPr>
            <p:ph idx="1" type="body"/>
          </p:nvPr>
        </p:nvSpPr>
        <p:spPr>
          <a:xfrm>
            <a:off x="2980275" y="3048000"/>
            <a:ext cx="5311200" cy="337200"/>
          </a:xfrm>
          <a:prstGeom prst="rect">
            <a:avLst/>
          </a:prstGeom>
        </p:spPr>
        <p:txBody>
          <a:bodyPr anchorCtr="0" anchor="t" bIns="19050" lIns="19050" spcFirstLastPara="1" rIns="19050" wrap="square" tIns="19050">
            <a:noAutofit/>
          </a:bodyPr>
          <a:lstStyle/>
          <a:p>
            <a:pPr indent="0" lvl="0" marL="0" rtl="0" algn="l">
              <a:spcBef>
                <a:spcPts val="0"/>
              </a:spcBef>
              <a:spcAft>
                <a:spcPts val="0"/>
              </a:spcAft>
              <a:buNone/>
            </a:pPr>
            <a:r>
              <a:rPr lang="en"/>
              <a:t>The Spotify Recommendation Flow</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5"/>
          <p:cNvSpPr txBox="1"/>
          <p:nvPr>
            <p:ph type="title"/>
          </p:nvPr>
        </p:nvSpPr>
        <p:spPr>
          <a:xfrm>
            <a:off x="633425" y="220422"/>
            <a:ext cx="7877100" cy="661800"/>
          </a:xfrm>
          <a:prstGeom prst="rect">
            <a:avLst/>
          </a:prstGeom>
        </p:spPr>
        <p:txBody>
          <a:bodyPr anchorCtr="0" anchor="t" bIns="19050" lIns="19050" spcFirstLastPara="1" rIns="19050" wrap="square" tIns="19050">
            <a:noAutofit/>
          </a:bodyPr>
          <a:lstStyle/>
          <a:p>
            <a:pPr indent="0" lvl="0" marL="0" rtl="0" algn="ctr">
              <a:spcBef>
                <a:spcPts val="0"/>
              </a:spcBef>
              <a:spcAft>
                <a:spcPts val="0"/>
              </a:spcAft>
              <a:buNone/>
            </a:pPr>
            <a:r>
              <a:rPr lang="en"/>
              <a:t>What we’re gonna do</a:t>
            </a:r>
            <a:endParaRPr/>
          </a:p>
        </p:txBody>
      </p:sp>
      <p:sp>
        <p:nvSpPr>
          <p:cNvPr id="283" name="Google Shape;283;p35"/>
          <p:cNvSpPr txBox="1"/>
          <p:nvPr>
            <p:ph idx="1" type="body"/>
          </p:nvPr>
        </p:nvSpPr>
        <p:spPr>
          <a:xfrm>
            <a:off x="633475" y="805847"/>
            <a:ext cx="7877100" cy="337200"/>
          </a:xfrm>
          <a:prstGeom prst="rect">
            <a:avLst/>
          </a:prstGeom>
        </p:spPr>
        <p:txBody>
          <a:bodyPr anchorCtr="0" anchor="t" bIns="19050" lIns="19050" spcFirstLastPara="1" rIns="19050" wrap="square" tIns="19050">
            <a:noAutofit/>
          </a:bodyPr>
          <a:lstStyle/>
          <a:p>
            <a:pPr indent="0" lvl="0" marL="0" rtl="0" algn="ctr">
              <a:spcBef>
                <a:spcPts val="0"/>
              </a:spcBef>
              <a:spcAft>
                <a:spcPts val="0"/>
              </a:spcAft>
              <a:buNone/>
            </a:pPr>
            <a:r>
              <a:rPr lang="en"/>
              <a:t>Spotify Song Recommendation Workflow</a:t>
            </a:r>
            <a:endParaRPr/>
          </a:p>
        </p:txBody>
      </p:sp>
      <p:sp>
        <p:nvSpPr>
          <p:cNvPr id="284" name="Google Shape;284;p35"/>
          <p:cNvSpPr txBox="1"/>
          <p:nvPr/>
        </p:nvSpPr>
        <p:spPr>
          <a:xfrm>
            <a:off x="1860175" y="1426950"/>
            <a:ext cx="57822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Open Sans"/>
                <a:ea typeface="Open Sans"/>
                <a:cs typeface="Open Sans"/>
                <a:sym typeface="Open Sans"/>
              </a:rPr>
              <a:t>You've been hired by a busy music blogger to </a:t>
            </a:r>
            <a:r>
              <a:rPr b="1" lang="en">
                <a:solidFill>
                  <a:schemeClr val="lt1"/>
                </a:solidFill>
                <a:latin typeface="Open Sans"/>
                <a:ea typeface="Open Sans"/>
                <a:cs typeface="Open Sans"/>
                <a:sym typeface="Open Sans"/>
              </a:rPr>
              <a:t>create a workflow that helps them discover new music</a:t>
            </a:r>
            <a:r>
              <a:rPr lang="en">
                <a:solidFill>
                  <a:schemeClr val="lt1"/>
                </a:solidFill>
                <a:latin typeface="Open Sans"/>
                <a:ea typeface="Open Sans"/>
                <a:cs typeface="Open Sans"/>
                <a:sym typeface="Open Sans"/>
              </a:rPr>
              <a:t>. </a:t>
            </a:r>
            <a:br>
              <a:rPr lang="en">
                <a:solidFill>
                  <a:schemeClr val="lt1"/>
                </a:solidFill>
                <a:latin typeface="Open Sans"/>
                <a:ea typeface="Open Sans"/>
                <a:cs typeface="Open Sans"/>
                <a:sym typeface="Open Sans"/>
              </a:rPr>
            </a:br>
            <a:br>
              <a:rPr lang="en">
                <a:solidFill>
                  <a:schemeClr val="lt1"/>
                </a:solidFill>
                <a:latin typeface="Open Sans"/>
                <a:ea typeface="Open Sans"/>
                <a:cs typeface="Open Sans"/>
                <a:sym typeface="Open Sans"/>
              </a:rPr>
            </a:br>
            <a:r>
              <a:rPr lang="en">
                <a:solidFill>
                  <a:schemeClr val="lt1"/>
                </a:solidFill>
                <a:latin typeface="Open Sans"/>
                <a:ea typeface="Open Sans"/>
                <a:cs typeface="Open Sans"/>
                <a:sym typeface="Open Sans"/>
              </a:rPr>
              <a:t>You'll use the Spotify Web API to let the blogger search for songs they like and find similar music! </a:t>
            </a:r>
            <a:endParaRPr>
              <a:solidFill>
                <a:schemeClr val="lt1"/>
              </a:solidFill>
              <a:latin typeface="Open Sans"/>
              <a:ea typeface="Open Sans"/>
              <a:cs typeface="Open Sans"/>
              <a:sym typeface="Open Sans"/>
            </a:endParaRPr>
          </a:p>
          <a:p>
            <a:pPr indent="0" lvl="0" marL="0" rtl="0" algn="l">
              <a:spcBef>
                <a:spcPts val="0"/>
              </a:spcBef>
              <a:spcAft>
                <a:spcPts val="0"/>
              </a:spcAft>
              <a:buNone/>
            </a:pPr>
            <a:r>
              <a:t/>
            </a:r>
            <a:endParaRPr>
              <a:solidFill>
                <a:schemeClr val="lt1"/>
              </a:solidFill>
              <a:latin typeface="Open Sans"/>
              <a:ea typeface="Open Sans"/>
              <a:cs typeface="Open Sans"/>
              <a:sym typeface="Open Sans"/>
            </a:endParaRPr>
          </a:p>
          <a:p>
            <a:pPr indent="0" lvl="0" marL="0" rtl="0" algn="l">
              <a:lnSpc>
                <a:spcPct val="150000"/>
              </a:lnSpc>
              <a:spcBef>
                <a:spcPts val="0"/>
              </a:spcBef>
              <a:spcAft>
                <a:spcPts val="0"/>
              </a:spcAft>
              <a:buNone/>
            </a:pPr>
            <a:r>
              <a:rPr lang="en">
                <a:solidFill>
                  <a:schemeClr val="lt1"/>
                </a:solidFill>
                <a:latin typeface="Open Sans"/>
                <a:ea typeface="Open Sans"/>
                <a:cs typeface="Open Sans"/>
                <a:sym typeface="Open Sans"/>
              </a:rPr>
              <a:t>In this exercise we will be using:</a:t>
            </a:r>
            <a:endParaRPr>
              <a:solidFill>
                <a:schemeClr val="lt1"/>
              </a:solidFill>
              <a:latin typeface="Open Sans"/>
              <a:ea typeface="Open Sans"/>
              <a:cs typeface="Open Sans"/>
              <a:sym typeface="Open Sans"/>
            </a:endParaRPr>
          </a:p>
          <a:p>
            <a:pPr indent="-317500" lvl="0" marL="457200" rtl="0" algn="l">
              <a:lnSpc>
                <a:spcPct val="150000"/>
              </a:lnSpc>
              <a:spcBef>
                <a:spcPts val="0"/>
              </a:spcBef>
              <a:spcAft>
                <a:spcPts val="0"/>
              </a:spcAft>
              <a:buClr>
                <a:schemeClr val="lt1"/>
              </a:buClr>
              <a:buSzPts val="1400"/>
              <a:buFont typeface="Open Sans"/>
              <a:buChar char="●"/>
            </a:pPr>
            <a:r>
              <a:rPr lang="en" u="sng">
                <a:solidFill>
                  <a:schemeClr val="hlink"/>
                </a:solidFill>
                <a:latin typeface="Open Sans"/>
                <a:ea typeface="Open Sans"/>
                <a:cs typeface="Open Sans"/>
                <a:sym typeface="Open Sans"/>
                <a:hlinkClick r:id="rId3"/>
              </a:rPr>
              <a:t>The Spotify API </a:t>
            </a:r>
            <a:endParaRPr>
              <a:solidFill>
                <a:schemeClr val="lt1"/>
              </a:solidFill>
              <a:latin typeface="Open Sans"/>
              <a:ea typeface="Open Sans"/>
              <a:cs typeface="Open Sans"/>
              <a:sym typeface="Open Sans"/>
            </a:endParaRPr>
          </a:p>
          <a:p>
            <a:pPr indent="-317500" lvl="0" marL="457200" rtl="0" algn="l">
              <a:lnSpc>
                <a:spcPct val="150000"/>
              </a:lnSpc>
              <a:spcBef>
                <a:spcPts val="0"/>
              </a:spcBef>
              <a:spcAft>
                <a:spcPts val="0"/>
              </a:spcAft>
              <a:buClr>
                <a:schemeClr val="lt1"/>
              </a:buClr>
              <a:buSzPts val="1400"/>
              <a:buFont typeface="Open Sans"/>
              <a:buChar char="●"/>
            </a:pPr>
            <a:r>
              <a:rPr lang="en">
                <a:solidFill>
                  <a:schemeClr val="lt1"/>
                </a:solidFill>
                <a:latin typeface="Open Sans"/>
                <a:ea typeface="Open Sans"/>
                <a:cs typeface="Open Sans"/>
                <a:sym typeface="Open Sans"/>
              </a:rPr>
              <a:t>OAuth 2</a:t>
            </a:r>
            <a:endParaRPr>
              <a:solidFill>
                <a:schemeClr val="lt1"/>
              </a:solidFill>
              <a:latin typeface="Open Sans"/>
              <a:ea typeface="Open Sans"/>
              <a:cs typeface="Open Sans"/>
              <a:sym typeface="Open Sans"/>
            </a:endParaRPr>
          </a:p>
          <a:p>
            <a:pPr indent="-317500" lvl="0" marL="457200" rtl="0" algn="l">
              <a:lnSpc>
                <a:spcPct val="150000"/>
              </a:lnSpc>
              <a:spcBef>
                <a:spcPts val="0"/>
              </a:spcBef>
              <a:spcAft>
                <a:spcPts val="0"/>
              </a:spcAft>
              <a:buClr>
                <a:schemeClr val="lt1"/>
              </a:buClr>
              <a:buSzPts val="1400"/>
              <a:buFont typeface="Open Sans"/>
              <a:buChar char="●"/>
            </a:pPr>
            <a:r>
              <a:rPr lang="en">
                <a:solidFill>
                  <a:schemeClr val="lt1"/>
                </a:solidFill>
                <a:latin typeface="Open Sans"/>
                <a:ea typeface="Open Sans"/>
                <a:cs typeface="Open Sans"/>
                <a:sym typeface="Open Sans"/>
              </a:rPr>
              <a:t>Postman</a:t>
            </a:r>
            <a:endParaRPr>
              <a:solidFill>
                <a:schemeClr val="lt1"/>
              </a:solidFill>
              <a:latin typeface="Open Sans"/>
              <a:ea typeface="Open Sans"/>
              <a:cs typeface="Open Sans"/>
              <a:sym typeface="Open Sans"/>
            </a:endParaRPr>
          </a:p>
          <a:p>
            <a:pPr indent="0" lvl="0" marL="0" rtl="0" algn="l">
              <a:spcBef>
                <a:spcPts val="0"/>
              </a:spcBef>
              <a:spcAft>
                <a:spcPts val="0"/>
              </a:spcAft>
              <a:buNone/>
            </a:pPr>
            <a:r>
              <a:t/>
            </a:r>
            <a:endParaRPr>
              <a:solidFill>
                <a:schemeClr val="lt1"/>
              </a:solidFill>
              <a:latin typeface="Open Sans"/>
              <a:ea typeface="Open Sans"/>
              <a:cs typeface="Open Sans"/>
              <a:sym typeface="Open Sans"/>
            </a:endParaRPr>
          </a:p>
        </p:txBody>
      </p:sp>
      <p:pic>
        <p:nvPicPr>
          <p:cNvPr id="285" name="Google Shape;285;p35"/>
          <p:cNvPicPr preferRelativeResize="0"/>
          <p:nvPr/>
        </p:nvPicPr>
        <p:blipFill>
          <a:blip r:embed="rId4">
            <a:alphaModFix/>
          </a:blip>
          <a:stretch>
            <a:fillRect/>
          </a:stretch>
        </p:blipFill>
        <p:spPr>
          <a:xfrm>
            <a:off x="7427224" y="3615697"/>
            <a:ext cx="1359386" cy="1216275"/>
          </a:xfrm>
          <a:prstGeom prst="rect">
            <a:avLst/>
          </a:prstGeom>
          <a:noFill/>
          <a:ln>
            <a:noFill/>
          </a:ln>
        </p:spPr>
      </p:pic>
      <p:pic>
        <p:nvPicPr>
          <p:cNvPr id="286" name="Google Shape;286;p35"/>
          <p:cNvPicPr preferRelativeResize="0"/>
          <p:nvPr/>
        </p:nvPicPr>
        <p:blipFill>
          <a:blip r:embed="rId5">
            <a:alphaModFix/>
          </a:blip>
          <a:stretch>
            <a:fillRect/>
          </a:stretch>
        </p:blipFill>
        <p:spPr>
          <a:xfrm>
            <a:off x="938266" y="3656251"/>
            <a:ext cx="724448" cy="1135162"/>
          </a:xfrm>
          <a:prstGeom prst="rect">
            <a:avLst/>
          </a:prstGeom>
          <a:noFill/>
          <a:ln>
            <a:noFill/>
          </a:ln>
        </p:spPr>
      </p:pic>
      <p:pic>
        <p:nvPicPr>
          <p:cNvPr id="287" name="Google Shape;287;p35"/>
          <p:cNvPicPr preferRelativeResize="0"/>
          <p:nvPr/>
        </p:nvPicPr>
        <p:blipFill>
          <a:blip r:embed="rId6">
            <a:alphaModFix/>
          </a:blip>
          <a:stretch>
            <a:fillRect/>
          </a:stretch>
        </p:blipFill>
        <p:spPr>
          <a:xfrm>
            <a:off x="5009525" y="2744999"/>
            <a:ext cx="3683874" cy="782975"/>
          </a:xfrm>
          <a:prstGeom prst="rect">
            <a:avLst/>
          </a:prstGeom>
          <a:noFill/>
          <a:ln>
            <a:noFill/>
          </a:ln>
        </p:spPr>
      </p:pic>
      <p:pic>
        <p:nvPicPr>
          <p:cNvPr id="288" name="Google Shape;288;p35"/>
          <p:cNvPicPr preferRelativeResize="0"/>
          <p:nvPr/>
        </p:nvPicPr>
        <p:blipFill>
          <a:blip r:embed="rId7">
            <a:alphaModFix/>
          </a:blip>
          <a:stretch>
            <a:fillRect/>
          </a:stretch>
        </p:blipFill>
        <p:spPr>
          <a:xfrm>
            <a:off x="7266149" y="2616738"/>
            <a:ext cx="1036044" cy="1039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633450" y="223822"/>
            <a:ext cx="7877100" cy="661800"/>
          </a:xfrm>
          <a:prstGeom prst="rect">
            <a:avLst/>
          </a:prstGeom>
        </p:spPr>
        <p:txBody>
          <a:bodyPr anchorCtr="0" anchor="t" bIns="19050" lIns="19050" spcFirstLastPara="1" rIns="19050" wrap="square" tIns="19050">
            <a:noAutofit/>
          </a:bodyPr>
          <a:lstStyle/>
          <a:p>
            <a:pPr indent="0" lvl="0" marL="0" rtl="0" algn="ctr">
              <a:spcBef>
                <a:spcPts val="0"/>
              </a:spcBef>
              <a:spcAft>
                <a:spcPts val="0"/>
              </a:spcAft>
              <a:buNone/>
            </a:pPr>
            <a:r>
              <a:rPr lang="en"/>
              <a:t>Mission</a:t>
            </a:r>
            <a:endParaRPr/>
          </a:p>
        </p:txBody>
      </p:sp>
      <p:sp>
        <p:nvSpPr>
          <p:cNvPr id="106" name="Google Shape;106;p18"/>
          <p:cNvSpPr txBox="1"/>
          <p:nvPr/>
        </p:nvSpPr>
        <p:spPr>
          <a:xfrm>
            <a:off x="4561500" y="1842075"/>
            <a:ext cx="3468300" cy="244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Open Sans"/>
                <a:ea typeface="Open Sans"/>
                <a:cs typeface="Open Sans"/>
                <a:sym typeface="Open Sans"/>
              </a:rPr>
              <a:t>You've been hired by a professional music blogger to </a:t>
            </a:r>
            <a:r>
              <a:rPr b="1" lang="en">
                <a:solidFill>
                  <a:schemeClr val="lt1"/>
                </a:solidFill>
                <a:latin typeface="Open Sans"/>
                <a:ea typeface="Open Sans"/>
                <a:cs typeface="Open Sans"/>
                <a:sym typeface="Open Sans"/>
              </a:rPr>
              <a:t>create a workflow that helps them discover new music</a:t>
            </a:r>
            <a:r>
              <a:rPr lang="en">
                <a:solidFill>
                  <a:schemeClr val="lt1"/>
                </a:solidFill>
                <a:latin typeface="Open Sans"/>
                <a:ea typeface="Open Sans"/>
                <a:cs typeface="Open Sans"/>
                <a:sym typeface="Open Sans"/>
              </a:rPr>
              <a:t>. </a:t>
            </a:r>
            <a:endParaRPr>
              <a:solidFill>
                <a:schemeClr val="lt1"/>
              </a:solidFill>
              <a:latin typeface="Open Sans"/>
              <a:ea typeface="Open Sans"/>
              <a:cs typeface="Open Sans"/>
              <a:sym typeface="Open Sans"/>
            </a:endParaRPr>
          </a:p>
          <a:p>
            <a:pPr indent="0" lvl="0" marL="0" rtl="0" algn="l">
              <a:spcBef>
                <a:spcPts val="0"/>
              </a:spcBef>
              <a:spcAft>
                <a:spcPts val="0"/>
              </a:spcAft>
              <a:buNone/>
            </a:pPr>
            <a:r>
              <a:t/>
            </a:r>
            <a:endParaRPr>
              <a:solidFill>
                <a:schemeClr val="lt1"/>
              </a:solidFill>
              <a:latin typeface="Open Sans"/>
              <a:ea typeface="Open Sans"/>
              <a:cs typeface="Open Sans"/>
              <a:sym typeface="Open Sans"/>
            </a:endParaRPr>
          </a:p>
          <a:p>
            <a:pPr indent="0" lvl="0" marL="0" rtl="0" algn="l">
              <a:spcBef>
                <a:spcPts val="0"/>
              </a:spcBef>
              <a:spcAft>
                <a:spcPts val="0"/>
              </a:spcAft>
              <a:buNone/>
            </a:pPr>
            <a:r>
              <a:rPr lang="en">
                <a:solidFill>
                  <a:schemeClr val="lt1"/>
                </a:solidFill>
                <a:latin typeface="Open Sans"/>
                <a:ea typeface="Open Sans"/>
                <a:cs typeface="Open Sans"/>
                <a:sym typeface="Open Sans"/>
              </a:rPr>
              <a:t>You'll use the </a:t>
            </a:r>
            <a:r>
              <a:rPr lang="en" u="sng">
                <a:solidFill>
                  <a:schemeClr val="hlink"/>
                </a:solidFill>
                <a:latin typeface="Open Sans"/>
                <a:ea typeface="Open Sans"/>
                <a:cs typeface="Open Sans"/>
                <a:sym typeface="Open Sans"/>
                <a:hlinkClick r:id="rId3"/>
              </a:rPr>
              <a:t>Spotify Web API</a:t>
            </a:r>
            <a:r>
              <a:rPr lang="en">
                <a:solidFill>
                  <a:schemeClr val="lt1"/>
                </a:solidFill>
                <a:latin typeface="Open Sans"/>
                <a:ea typeface="Open Sans"/>
                <a:cs typeface="Open Sans"/>
                <a:sym typeface="Open Sans"/>
              </a:rPr>
              <a:t> to let the blogger search for songs they like and find similar music! </a:t>
            </a:r>
            <a:endParaRPr>
              <a:solidFill>
                <a:schemeClr val="lt1"/>
              </a:solidFill>
              <a:latin typeface="Open Sans"/>
              <a:ea typeface="Open Sans"/>
              <a:cs typeface="Open Sans"/>
              <a:sym typeface="Open Sans"/>
            </a:endParaRPr>
          </a:p>
          <a:p>
            <a:pPr indent="0" lvl="0" marL="0" rtl="0" algn="l">
              <a:spcBef>
                <a:spcPts val="0"/>
              </a:spcBef>
              <a:spcAft>
                <a:spcPts val="0"/>
              </a:spcAft>
              <a:buNone/>
            </a:pPr>
            <a:r>
              <a:t/>
            </a:r>
            <a:endParaRPr>
              <a:solidFill>
                <a:schemeClr val="lt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solidFill>
                <a:schemeClr val="lt1"/>
              </a:solidFill>
              <a:latin typeface="Open Sans"/>
              <a:ea typeface="Open Sans"/>
              <a:cs typeface="Open Sans"/>
              <a:sym typeface="Open Sans"/>
            </a:endParaRPr>
          </a:p>
          <a:p>
            <a:pPr indent="0" lvl="0" marL="0" rtl="0" algn="l">
              <a:spcBef>
                <a:spcPts val="0"/>
              </a:spcBef>
              <a:spcAft>
                <a:spcPts val="0"/>
              </a:spcAft>
              <a:buNone/>
            </a:pPr>
            <a:r>
              <a:t/>
            </a:r>
            <a:endParaRPr>
              <a:solidFill>
                <a:schemeClr val="lt1"/>
              </a:solidFill>
              <a:latin typeface="Open Sans"/>
              <a:ea typeface="Open Sans"/>
              <a:cs typeface="Open Sans"/>
              <a:sym typeface="Open Sans"/>
            </a:endParaRPr>
          </a:p>
        </p:txBody>
      </p:sp>
      <p:pic>
        <p:nvPicPr>
          <p:cNvPr id="107" name="Google Shape;107;p18"/>
          <p:cNvPicPr preferRelativeResize="0"/>
          <p:nvPr/>
        </p:nvPicPr>
        <p:blipFill>
          <a:blip r:embed="rId4">
            <a:alphaModFix/>
          </a:blip>
          <a:stretch>
            <a:fillRect/>
          </a:stretch>
        </p:blipFill>
        <p:spPr>
          <a:xfrm>
            <a:off x="867025" y="1671925"/>
            <a:ext cx="3254502" cy="255060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6"/>
          <p:cNvSpPr txBox="1"/>
          <p:nvPr>
            <p:ph type="title"/>
          </p:nvPr>
        </p:nvSpPr>
        <p:spPr>
          <a:xfrm>
            <a:off x="633425" y="189425"/>
            <a:ext cx="7877100" cy="661800"/>
          </a:xfrm>
          <a:prstGeom prst="rect">
            <a:avLst/>
          </a:prstGeom>
        </p:spPr>
        <p:txBody>
          <a:bodyPr anchorCtr="0" anchor="t" bIns="19050" lIns="19050" spcFirstLastPara="1" rIns="19050" wrap="square" tIns="19050">
            <a:noAutofit/>
          </a:bodyPr>
          <a:lstStyle/>
          <a:p>
            <a:pPr indent="0" lvl="0" marL="0" rtl="0" algn="ctr">
              <a:spcBef>
                <a:spcPts val="0"/>
              </a:spcBef>
              <a:spcAft>
                <a:spcPts val="0"/>
              </a:spcAft>
              <a:buClr>
                <a:schemeClr val="dk1"/>
              </a:buClr>
              <a:buSzPts val="1100"/>
              <a:buFont typeface="Arial"/>
              <a:buNone/>
            </a:pPr>
            <a:r>
              <a:rPr lang="en">
                <a:solidFill>
                  <a:schemeClr val="lt1"/>
                </a:solidFill>
              </a:rPr>
              <a:t>Workflow</a:t>
            </a:r>
            <a:endParaRPr/>
          </a:p>
        </p:txBody>
      </p:sp>
      <p:sp>
        <p:nvSpPr>
          <p:cNvPr id="294" name="Google Shape;294;p36"/>
          <p:cNvSpPr/>
          <p:nvPr/>
        </p:nvSpPr>
        <p:spPr>
          <a:xfrm>
            <a:off x="3162550" y="1621350"/>
            <a:ext cx="2921100" cy="588000"/>
          </a:xfrm>
          <a:prstGeom prst="rect">
            <a:avLst/>
          </a:prstGeom>
          <a:solidFill>
            <a:srgbClr val="FF6C3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Get access token (OAuth)</a:t>
            </a:r>
            <a:endParaRPr b="1">
              <a:solidFill>
                <a:schemeClr val="lt1"/>
              </a:solidFill>
            </a:endParaRPr>
          </a:p>
        </p:txBody>
      </p:sp>
      <p:pic>
        <p:nvPicPr>
          <p:cNvPr id="295" name="Google Shape;295;p36"/>
          <p:cNvPicPr preferRelativeResize="0"/>
          <p:nvPr/>
        </p:nvPicPr>
        <p:blipFill>
          <a:blip r:embed="rId3">
            <a:alphaModFix/>
          </a:blip>
          <a:stretch>
            <a:fillRect/>
          </a:stretch>
        </p:blipFill>
        <p:spPr>
          <a:xfrm>
            <a:off x="5633650" y="1584447"/>
            <a:ext cx="664297" cy="661800"/>
          </a:xfrm>
          <a:prstGeom prst="rect">
            <a:avLst/>
          </a:prstGeom>
          <a:noFill/>
          <a:ln>
            <a:noFill/>
          </a:ln>
        </p:spPr>
      </p:pic>
      <p:sp>
        <p:nvSpPr>
          <p:cNvPr id="296" name="Google Shape;296;p36"/>
          <p:cNvSpPr/>
          <p:nvPr/>
        </p:nvSpPr>
        <p:spPr>
          <a:xfrm>
            <a:off x="4339475" y="2252250"/>
            <a:ext cx="470400" cy="417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6"/>
          <p:cNvSpPr/>
          <p:nvPr/>
        </p:nvSpPr>
        <p:spPr>
          <a:xfrm>
            <a:off x="3162700" y="2712150"/>
            <a:ext cx="2921100" cy="588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Get track id</a:t>
            </a:r>
            <a:endParaRPr b="1">
              <a:solidFill>
                <a:schemeClr val="lt1"/>
              </a:solidFill>
            </a:endParaRPr>
          </a:p>
        </p:txBody>
      </p:sp>
      <p:sp>
        <p:nvSpPr>
          <p:cNvPr id="298" name="Google Shape;298;p36"/>
          <p:cNvSpPr/>
          <p:nvPr/>
        </p:nvSpPr>
        <p:spPr>
          <a:xfrm>
            <a:off x="3162550" y="3859050"/>
            <a:ext cx="2921100" cy="588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Get track recommendations</a:t>
            </a:r>
            <a:endParaRPr b="1">
              <a:solidFill>
                <a:schemeClr val="lt1"/>
              </a:solidFill>
            </a:endParaRPr>
          </a:p>
        </p:txBody>
      </p:sp>
      <p:sp>
        <p:nvSpPr>
          <p:cNvPr id="299" name="Google Shape;299;p36"/>
          <p:cNvSpPr/>
          <p:nvPr/>
        </p:nvSpPr>
        <p:spPr>
          <a:xfrm>
            <a:off x="4339475" y="3395250"/>
            <a:ext cx="470400" cy="417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7"/>
          <p:cNvSpPr txBox="1"/>
          <p:nvPr>
            <p:ph type="title"/>
          </p:nvPr>
        </p:nvSpPr>
        <p:spPr>
          <a:xfrm>
            <a:off x="633425" y="220422"/>
            <a:ext cx="7877100" cy="661800"/>
          </a:xfrm>
          <a:prstGeom prst="rect">
            <a:avLst/>
          </a:prstGeom>
        </p:spPr>
        <p:txBody>
          <a:bodyPr anchorCtr="0" anchor="t" bIns="19050" lIns="19050" spcFirstLastPara="1" rIns="19050" wrap="square" tIns="19050">
            <a:noAutofit/>
          </a:bodyPr>
          <a:lstStyle/>
          <a:p>
            <a:pPr indent="0" lvl="0" marL="0" rtl="0" algn="ctr">
              <a:spcBef>
                <a:spcPts val="0"/>
              </a:spcBef>
              <a:spcAft>
                <a:spcPts val="0"/>
              </a:spcAft>
              <a:buNone/>
            </a:pPr>
            <a:r>
              <a:rPr lang="en"/>
              <a:t>Your turn!</a:t>
            </a:r>
            <a:endParaRPr/>
          </a:p>
        </p:txBody>
      </p:sp>
      <p:sp>
        <p:nvSpPr>
          <p:cNvPr id="305" name="Google Shape;305;p37"/>
          <p:cNvSpPr txBox="1"/>
          <p:nvPr/>
        </p:nvSpPr>
        <p:spPr>
          <a:xfrm>
            <a:off x="1420775" y="1207925"/>
            <a:ext cx="42624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The blogger wants </a:t>
            </a:r>
            <a:r>
              <a:rPr lang="en">
                <a:solidFill>
                  <a:schemeClr val="lt1"/>
                </a:solidFill>
              </a:rPr>
              <a:t>more</a:t>
            </a:r>
            <a:r>
              <a:rPr lang="en">
                <a:solidFill>
                  <a:schemeClr val="lt1"/>
                </a:solidFill>
              </a:rPr>
              <a:t> accurate song recommendations based on artists they like! </a:t>
            </a:r>
            <a:endParaRPr>
              <a:solidFill>
                <a:schemeClr val="lt1"/>
              </a:solidFill>
            </a:endParaRPr>
          </a:p>
          <a:p>
            <a:pPr indent="0" lvl="0" marL="45720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lt1"/>
                </a:solidFill>
              </a:rPr>
              <a:t>Build a workflow</a:t>
            </a:r>
            <a:r>
              <a:rPr lang="en">
                <a:solidFill>
                  <a:schemeClr val="lt1"/>
                </a:solidFill>
              </a:rPr>
              <a:t> </a:t>
            </a:r>
            <a:r>
              <a:rPr lang="en">
                <a:solidFill>
                  <a:schemeClr val="lt1"/>
                </a:solidFill>
              </a:rPr>
              <a:t>that </a:t>
            </a:r>
            <a:r>
              <a:rPr lang="en">
                <a:solidFill>
                  <a:schemeClr val="lt1"/>
                </a:solidFill>
              </a:rPr>
              <a:t>allows the </a:t>
            </a:r>
            <a:r>
              <a:rPr lang="en">
                <a:solidFill>
                  <a:schemeClr val="lt1"/>
                </a:solidFill>
              </a:rPr>
              <a:t>blogger</a:t>
            </a:r>
            <a:r>
              <a:rPr lang="en">
                <a:solidFill>
                  <a:schemeClr val="lt1"/>
                </a:solidFill>
              </a:rPr>
              <a:t> to enter </a:t>
            </a:r>
            <a:r>
              <a:rPr b="1" lang="en">
                <a:solidFill>
                  <a:schemeClr val="lt1"/>
                </a:solidFill>
              </a:rPr>
              <a:t>three artists </a:t>
            </a:r>
            <a:r>
              <a:rPr lang="en">
                <a:solidFill>
                  <a:schemeClr val="lt1"/>
                </a:solidFill>
              </a:rPr>
              <a:t>to </a:t>
            </a:r>
            <a:r>
              <a:rPr b="1" lang="en">
                <a:solidFill>
                  <a:schemeClr val="lt1"/>
                </a:solidFill>
              </a:rPr>
              <a:t>generate 5 song recommendations</a:t>
            </a:r>
            <a:endParaRPr b="1">
              <a:solidFill>
                <a:schemeClr val="lt1"/>
              </a:solidFill>
            </a:endParaRPr>
          </a:p>
          <a:p>
            <a:pPr indent="0" lvl="0" marL="0" rtl="0" algn="l">
              <a:spcBef>
                <a:spcPts val="0"/>
              </a:spcBef>
              <a:spcAft>
                <a:spcPts val="0"/>
              </a:spcAft>
              <a:buNone/>
            </a:pPr>
            <a:r>
              <a:t/>
            </a:r>
            <a:endParaRPr b="1">
              <a:solidFill>
                <a:schemeClr val="lt1"/>
              </a:solidFill>
            </a:endParaRPr>
          </a:p>
          <a:p>
            <a:pPr indent="0" lvl="0" marL="0" rtl="0" algn="l">
              <a:spcBef>
                <a:spcPts val="0"/>
              </a:spcBef>
              <a:spcAft>
                <a:spcPts val="0"/>
              </a:spcAft>
              <a:buNone/>
            </a:pPr>
            <a:r>
              <a:t/>
            </a:r>
            <a:endParaRPr b="1">
              <a:solidFill>
                <a:schemeClr val="lt1"/>
              </a:solidFill>
            </a:endParaRPr>
          </a:p>
          <a:p>
            <a:pPr indent="0" lvl="0" marL="0" rtl="0" algn="l">
              <a:spcBef>
                <a:spcPts val="0"/>
              </a:spcBef>
              <a:spcAft>
                <a:spcPts val="0"/>
              </a:spcAft>
              <a:buNone/>
            </a:pPr>
            <a:r>
              <a:rPr b="1" lang="en">
                <a:solidFill>
                  <a:schemeClr val="lt1"/>
                </a:solidFill>
              </a:rPr>
              <a:t>Getting started</a:t>
            </a:r>
            <a:br>
              <a:rPr b="1" lang="en">
                <a:solidFill>
                  <a:schemeClr val="lt1"/>
                </a:solidFill>
              </a:rPr>
            </a:br>
            <a:endParaRPr b="1">
              <a:solidFill>
                <a:schemeClr val="lt1"/>
              </a:solidFill>
            </a:endParaRPr>
          </a:p>
          <a:p>
            <a:pPr indent="-317500" lvl="0" marL="457200" rtl="0" algn="l">
              <a:spcBef>
                <a:spcPts val="0"/>
              </a:spcBef>
              <a:spcAft>
                <a:spcPts val="0"/>
              </a:spcAft>
              <a:buClr>
                <a:schemeClr val="lt1"/>
              </a:buClr>
              <a:buSzPts val="1400"/>
              <a:buAutoNum type="arabicPeriod"/>
            </a:pPr>
            <a:r>
              <a:rPr lang="en">
                <a:solidFill>
                  <a:schemeClr val="lt1"/>
                </a:solidFill>
              </a:rPr>
              <a:t>Fork </a:t>
            </a:r>
            <a:r>
              <a:rPr lang="en" u="sng">
                <a:solidFill>
                  <a:schemeClr val="hlink"/>
                </a:solidFill>
                <a:hlinkClick r:id="rId3"/>
              </a:rPr>
              <a:t>this collection</a:t>
            </a:r>
            <a:r>
              <a:rPr lang="en">
                <a:solidFill>
                  <a:schemeClr val="lt1"/>
                </a:solidFill>
              </a:rPr>
              <a:t> </a:t>
            </a:r>
            <a:br>
              <a:rPr lang="en">
                <a:solidFill>
                  <a:schemeClr val="lt1"/>
                </a:solidFill>
              </a:rPr>
            </a:br>
            <a:endParaRPr>
              <a:solidFill>
                <a:schemeClr val="lt1"/>
              </a:solidFill>
            </a:endParaRPr>
          </a:p>
          <a:p>
            <a:pPr indent="-317500" lvl="0" marL="457200" rtl="0" algn="l">
              <a:spcBef>
                <a:spcPts val="0"/>
              </a:spcBef>
              <a:spcAft>
                <a:spcPts val="0"/>
              </a:spcAft>
              <a:buClr>
                <a:schemeClr val="lt1"/>
              </a:buClr>
              <a:buSzPts val="1400"/>
              <a:buAutoNum type="arabicPeriod"/>
            </a:pPr>
            <a:r>
              <a:rPr lang="en">
                <a:solidFill>
                  <a:schemeClr val="lt1"/>
                </a:solidFill>
              </a:rPr>
              <a:t>Follow the instructions in “your turn!”</a:t>
            </a:r>
            <a:endParaRPr>
              <a:solidFill>
                <a:schemeClr val="lt1"/>
              </a:solidFill>
            </a:endParaRPr>
          </a:p>
          <a:p>
            <a:pPr indent="0" lvl="0" marL="0" rtl="0" algn="l">
              <a:spcBef>
                <a:spcPts val="0"/>
              </a:spcBef>
              <a:spcAft>
                <a:spcPts val="0"/>
              </a:spcAft>
              <a:buNone/>
            </a:pPr>
            <a:r>
              <a:t/>
            </a:r>
            <a:endParaRPr>
              <a:solidFill>
                <a:schemeClr val="lt1"/>
              </a:solidFill>
            </a:endParaRPr>
          </a:p>
        </p:txBody>
      </p:sp>
      <p:pic>
        <p:nvPicPr>
          <p:cNvPr id="306" name="Google Shape;306;p37"/>
          <p:cNvPicPr preferRelativeResize="0"/>
          <p:nvPr/>
        </p:nvPicPr>
        <p:blipFill>
          <a:blip r:embed="rId4">
            <a:alphaModFix/>
          </a:blip>
          <a:stretch>
            <a:fillRect/>
          </a:stretch>
        </p:blipFill>
        <p:spPr>
          <a:xfrm>
            <a:off x="5683175" y="2070625"/>
            <a:ext cx="2650199" cy="19604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8"/>
          <p:cNvSpPr txBox="1"/>
          <p:nvPr>
            <p:ph type="title"/>
          </p:nvPr>
        </p:nvSpPr>
        <p:spPr>
          <a:xfrm>
            <a:off x="633425" y="220422"/>
            <a:ext cx="7877100" cy="661800"/>
          </a:xfrm>
          <a:prstGeom prst="rect">
            <a:avLst/>
          </a:prstGeom>
        </p:spPr>
        <p:txBody>
          <a:bodyPr anchorCtr="0" anchor="t" bIns="19050" lIns="19050" spcFirstLastPara="1" rIns="19050" wrap="square" tIns="19050">
            <a:noAutofit/>
          </a:bodyPr>
          <a:lstStyle/>
          <a:p>
            <a:pPr indent="0" lvl="0" marL="0" rtl="0" algn="ctr">
              <a:spcBef>
                <a:spcPts val="0"/>
              </a:spcBef>
              <a:spcAft>
                <a:spcPts val="0"/>
              </a:spcAft>
              <a:buNone/>
            </a:pPr>
            <a:r>
              <a:rPr lang="en"/>
              <a:t>Going further</a:t>
            </a:r>
            <a:endParaRPr/>
          </a:p>
        </p:txBody>
      </p:sp>
      <p:pic>
        <p:nvPicPr>
          <p:cNvPr id="312" name="Google Shape;312;p38"/>
          <p:cNvPicPr preferRelativeResize="0"/>
          <p:nvPr/>
        </p:nvPicPr>
        <p:blipFill>
          <a:blip r:embed="rId3">
            <a:alphaModFix/>
          </a:blip>
          <a:stretch>
            <a:fillRect/>
          </a:stretch>
        </p:blipFill>
        <p:spPr>
          <a:xfrm rot="-1795514">
            <a:off x="6055851" y="2198850"/>
            <a:ext cx="1770527" cy="1795951"/>
          </a:xfrm>
          <a:prstGeom prst="rect">
            <a:avLst/>
          </a:prstGeom>
          <a:noFill/>
          <a:ln>
            <a:noFill/>
          </a:ln>
        </p:spPr>
      </p:pic>
      <p:sp>
        <p:nvSpPr>
          <p:cNvPr id="313" name="Google Shape;313;p38"/>
          <p:cNvSpPr txBox="1"/>
          <p:nvPr/>
        </p:nvSpPr>
        <p:spPr>
          <a:xfrm>
            <a:off x="1376725" y="1373150"/>
            <a:ext cx="40311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What workflows could you make?</a:t>
            </a:r>
            <a:endParaRPr>
              <a:solidFill>
                <a:schemeClr val="lt1"/>
              </a:solidFill>
            </a:endParaRPr>
          </a:p>
          <a:p>
            <a:pPr indent="0" lvl="0" marL="0" rtl="0" algn="l">
              <a:spcBef>
                <a:spcPts val="0"/>
              </a:spcBef>
              <a:spcAft>
                <a:spcPts val="0"/>
              </a:spcAft>
              <a:buNone/>
            </a:pPr>
            <a:r>
              <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Create a playlist of an authenticated user’s most-played songs</a:t>
            </a:r>
            <a:br>
              <a:rPr lang="en">
                <a:solidFill>
                  <a:schemeClr val="lt1"/>
                </a:solidFill>
              </a:rPr>
            </a:b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Create a playlist of songs with no words (for studying!)</a:t>
            </a:r>
            <a:br>
              <a:rPr lang="en">
                <a:solidFill>
                  <a:schemeClr val="lt1"/>
                </a:solidFill>
              </a:rPr>
            </a:b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Finds recommendations based on a user’s currently playing track</a:t>
            </a:r>
            <a:br>
              <a:rPr lang="en">
                <a:solidFill>
                  <a:schemeClr val="lt1"/>
                </a:solidFill>
              </a:rPr>
            </a:b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...Your idea here!</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314" name="Google Shape;314;p38"/>
          <p:cNvSpPr txBox="1"/>
          <p:nvPr/>
        </p:nvSpPr>
        <p:spPr>
          <a:xfrm>
            <a:off x="3126700" y="8205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Explore the </a:t>
            </a:r>
            <a:r>
              <a:rPr lang="en" u="sng">
                <a:solidFill>
                  <a:schemeClr val="hlink"/>
                </a:solidFill>
                <a:hlinkClick r:id="rId4"/>
              </a:rPr>
              <a:t>Spotify API reference</a:t>
            </a:r>
            <a:r>
              <a:rPr lang="en">
                <a:solidFill>
                  <a:schemeClr val="lt1"/>
                </a:solidFill>
              </a:rPr>
              <a:t> </a:t>
            </a:r>
            <a:endParaRPr>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9"/>
          <p:cNvSpPr txBox="1"/>
          <p:nvPr>
            <p:ph type="title"/>
          </p:nvPr>
        </p:nvSpPr>
        <p:spPr>
          <a:xfrm>
            <a:off x="633450" y="367372"/>
            <a:ext cx="7877100" cy="661800"/>
          </a:xfrm>
          <a:prstGeom prst="rect">
            <a:avLst/>
          </a:prstGeom>
        </p:spPr>
        <p:txBody>
          <a:bodyPr anchorCtr="0" anchor="t" bIns="19050" lIns="19050" spcFirstLastPara="1" rIns="19050" wrap="square" tIns="19050">
            <a:noAutofit/>
          </a:bodyPr>
          <a:lstStyle/>
          <a:p>
            <a:pPr indent="0" lvl="0" marL="0" rtl="0" algn="ctr">
              <a:lnSpc>
                <a:spcPct val="90000"/>
              </a:lnSpc>
              <a:spcBef>
                <a:spcPts val="0"/>
              </a:spcBef>
              <a:spcAft>
                <a:spcPts val="0"/>
              </a:spcAft>
              <a:buNone/>
            </a:pPr>
            <a:r>
              <a:rPr lang="en">
                <a:solidFill>
                  <a:schemeClr val="lt1"/>
                </a:solidFill>
              </a:rPr>
              <a:t>Continue Learning APIs as a Student Expert</a:t>
            </a:r>
            <a:endParaRPr/>
          </a:p>
        </p:txBody>
      </p:sp>
      <p:cxnSp>
        <p:nvCxnSpPr>
          <p:cNvPr id="320" name="Google Shape;320;p39"/>
          <p:cNvCxnSpPr/>
          <p:nvPr/>
        </p:nvCxnSpPr>
        <p:spPr>
          <a:xfrm>
            <a:off x="840350" y="1472600"/>
            <a:ext cx="0" cy="2727000"/>
          </a:xfrm>
          <a:prstGeom prst="straightConnector1">
            <a:avLst/>
          </a:prstGeom>
          <a:noFill/>
          <a:ln cap="flat" cmpd="sng" w="28575">
            <a:solidFill>
              <a:srgbClr val="FF624D"/>
            </a:solidFill>
            <a:prstDash val="solid"/>
            <a:round/>
            <a:headEnd len="med" w="med" type="none"/>
            <a:tailEnd len="med" w="med" type="none"/>
          </a:ln>
        </p:spPr>
      </p:cxnSp>
      <p:pic>
        <p:nvPicPr>
          <p:cNvPr id="321" name="Google Shape;321;p39"/>
          <p:cNvPicPr preferRelativeResize="0"/>
          <p:nvPr/>
        </p:nvPicPr>
        <p:blipFill rotWithShape="1">
          <a:blip r:embed="rId3">
            <a:alphaModFix/>
          </a:blip>
          <a:srcRect b="49" l="0" r="0" t="59"/>
          <a:stretch/>
        </p:blipFill>
        <p:spPr>
          <a:xfrm>
            <a:off x="6453275" y="2498725"/>
            <a:ext cx="2313099" cy="2310474"/>
          </a:xfrm>
          <a:prstGeom prst="rect">
            <a:avLst/>
          </a:prstGeom>
          <a:noFill/>
          <a:ln>
            <a:noFill/>
          </a:ln>
        </p:spPr>
      </p:pic>
      <p:sp>
        <p:nvSpPr>
          <p:cNvPr id="322" name="Google Shape;322;p39"/>
          <p:cNvSpPr txBox="1"/>
          <p:nvPr/>
        </p:nvSpPr>
        <p:spPr>
          <a:xfrm>
            <a:off x="1005450" y="1560025"/>
            <a:ext cx="6433800" cy="308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a:solidFill>
                  <a:schemeClr val="lt1"/>
                </a:solidFill>
                <a:latin typeface="Open Sans"/>
                <a:ea typeface="Open Sans"/>
                <a:cs typeface="Open Sans"/>
                <a:sym typeface="Open Sans"/>
              </a:rPr>
              <a:t>Student Expert certification indicates that you are proficient in the essential skills involved in building and testing API requests in Postman, including:</a:t>
            </a:r>
            <a:endParaRPr b="1">
              <a:solidFill>
                <a:schemeClr val="lt1"/>
              </a:solidFill>
              <a:latin typeface="Open Sans"/>
              <a:ea typeface="Open Sans"/>
              <a:cs typeface="Open Sans"/>
              <a:sym typeface="Open Sans"/>
            </a:endParaRPr>
          </a:p>
        </p:txBody>
      </p:sp>
      <p:sp>
        <p:nvSpPr>
          <p:cNvPr id="323" name="Google Shape;323;p39"/>
          <p:cNvSpPr txBox="1"/>
          <p:nvPr/>
        </p:nvSpPr>
        <p:spPr>
          <a:xfrm>
            <a:off x="1005450" y="2166825"/>
            <a:ext cx="5898900" cy="3441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000"/>
              </a:spcBef>
              <a:spcAft>
                <a:spcPts val="0"/>
              </a:spcAft>
              <a:buClr>
                <a:schemeClr val="lt1"/>
              </a:buClr>
              <a:buSzPts val="1400"/>
              <a:buFont typeface="Open Sans"/>
              <a:buChar char="●"/>
            </a:pPr>
            <a:r>
              <a:rPr lang="en">
                <a:solidFill>
                  <a:schemeClr val="lt1"/>
                </a:solidFill>
                <a:latin typeface="Open Sans"/>
                <a:ea typeface="Open Sans"/>
                <a:cs typeface="Open Sans"/>
                <a:sym typeface="Open Sans"/>
              </a:rPr>
              <a:t>Sending more sophisticated requests in Postman.</a:t>
            </a:r>
            <a:endParaRPr>
              <a:solidFill>
                <a:schemeClr val="lt1"/>
              </a:solidFill>
              <a:latin typeface="Open Sans"/>
              <a:ea typeface="Open Sans"/>
              <a:cs typeface="Open Sans"/>
              <a:sym typeface="Open Sans"/>
            </a:endParaRPr>
          </a:p>
          <a:p>
            <a:pPr indent="-317500" lvl="0" marL="457200" rtl="0" algn="l">
              <a:lnSpc>
                <a:spcPct val="115000"/>
              </a:lnSpc>
              <a:spcBef>
                <a:spcPts val="1000"/>
              </a:spcBef>
              <a:spcAft>
                <a:spcPts val="0"/>
              </a:spcAft>
              <a:buClr>
                <a:schemeClr val="lt1"/>
              </a:buClr>
              <a:buSzPts val="1400"/>
              <a:buFont typeface="Open Sans"/>
              <a:buChar char="●"/>
            </a:pPr>
            <a:r>
              <a:rPr lang="en">
                <a:solidFill>
                  <a:schemeClr val="lt1"/>
                </a:solidFill>
                <a:latin typeface="Open Sans"/>
                <a:ea typeface="Open Sans"/>
                <a:cs typeface="Open Sans"/>
                <a:sym typeface="Open Sans"/>
              </a:rPr>
              <a:t>Editing documentation for a collection.</a:t>
            </a:r>
            <a:endParaRPr>
              <a:solidFill>
                <a:schemeClr val="lt1"/>
              </a:solidFill>
              <a:latin typeface="Open Sans"/>
              <a:ea typeface="Open Sans"/>
              <a:cs typeface="Open Sans"/>
              <a:sym typeface="Open Sans"/>
            </a:endParaRPr>
          </a:p>
          <a:p>
            <a:pPr indent="-317500" lvl="0" marL="457200" rtl="0" algn="l">
              <a:lnSpc>
                <a:spcPct val="115000"/>
              </a:lnSpc>
              <a:spcBef>
                <a:spcPts val="1000"/>
              </a:spcBef>
              <a:spcAft>
                <a:spcPts val="0"/>
              </a:spcAft>
              <a:buClr>
                <a:schemeClr val="lt1"/>
              </a:buClr>
              <a:buSzPts val="1400"/>
              <a:buFont typeface="Open Sans"/>
              <a:buChar char="●"/>
            </a:pPr>
            <a:r>
              <a:rPr lang="en">
                <a:solidFill>
                  <a:schemeClr val="lt1"/>
                </a:solidFill>
                <a:latin typeface="Open Sans"/>
                <a:ea typeface="Open Sans"/>
                <a:cs typeface="Open Sans"/>
                <a:sym typeface="Open Sans"/>
              </a:rPr>
              <a:t>Writing basic test scripts.</a:t>
            </a:r>
            <a:endParaRPr>
              <a:solidFill>
                <a:schemeClr val="lt1"/>
              </a:solidFill>
              <a:latin typeface="Open Sans"/>
              <a:ea typeface="Open Sans"/>
              <a:cs typeface="Open Sans"/>
              <a:sym typeface="Open Sans"/>
            </a:endParaRPr>
          </a:p>
          <a:p>
            <a:pPr indent="-317500" lvl="0" marL="457200" rtl="0" algn="l">
              <a:lnSpc>
                <a:spcPct val="115000"/>
              </a:lnSpc>
              <a:spcBef>
                <a:spcPts val="1000"/>
              </a:spcBef>
              <a:spcAft>
                <a:spcPts val="0"/>
              </a:spcAft>
              <a:buClr>
                <a:schemeClr val="lt1"/>
              </a:buClr>
              <a:buSzPts val="1400"/>
              <a:buFont typeface="Open Sans"/>
              <a:buChar char="●"/>
            </a:pPr>
            <a:r>
              <a:rPr lang="en">
                <a:solidFill>
                  <a:schemeClr val="lt1"/>
                </a:solidFill>
                <a:latin typeface="Open Sans"/>
                <a:ea typeface="Open Sans"/>
                <a:cs typeface="Open Sans"/>
                <a:sym typeface="Open Sans"/>
              </a:rPr>
              <a:t>Running collections, passing data between requests, and scripting request execution order.</a:t>
            </a:r>
            <a:endParaRPr>
              <a:solidFill>
                <a:schemeClr val="lt1"/>
              </a:solidFill>
              <a:latin typeface="Open Sans"/>
              <a:ea typeface="Open Sans"/>
              <a:cs typeface="Open Sans"/>
              <a:sym typeface="Open Sans"/>
            </a:endParaRPr>
          </a:p>
          <a:p>
            <a:pPr indent="-317500" lvl="0" marL="457200" rtl="0" algn="l">
              <a:lnSpc>
                <a:spcPct val="115000"/>
              </a:lnSpc>
              <a:spcBef>
                <a:spcPts val="1000"/>
              </a:spcBef>
              <a:spcAft>
                <a:spcPts val="0"/>
              </a:spcAft>
              <a:buClr>
                <a:schemeClr val="lt1"/>
              </a:buClr>
              <a:buSzPts val="1400"/>
              <a:buFont typeface="Open Sans"/>
              <a:buChar char="●"/>
            </a:pPr>
            <a:r>
              <a:rPr lang="en">
                <a:solidFill>
                  <a:schemeClr val="lt1"/>
                </a:solidFill>
                <a:latin typeface="Open Sans"/>
                <a:ea typeface="Open Sans"/>
                <a:cs typeface="Open Sans"/>
                <a:sym typeface="Open Sans"/>
              </a:rPr>
              <a:t>Have the option to become a Student Leader in your community</a:t>
            </a:r>
            <a:endParaRPr>
              <a:solidFill>
                <a:schemeClr val="lt1"/>
              </a:solidFill>
              <a:latin typeface="Open Sans"/>
              <a:ea typeface="Open Sans"/>
              <a:cs typeface="Open Sans"/>
              <a:sym typeface="Open Sans"/>
            </a:endParaRPr>
          </a:p>
          <a:p>
            <a:pPr indent="0" lvl="0" marL="0" rtl="0" algn="l">
              <a:lnSpc>
                <a:spcPct val="115000"/>
              </a:lnSpc>
              <a:spcBef>
                <a:spcPts val="1000"/>
              </a:spcBef>
              <a:spcAft>
                <a:spcPts val="1000"/>
              </a:spcAft>
              <a:buNone/>
            </a:pPr>
            <a:r>
              <a:t/>
            </a:r>
            <a:endParaRPr>
              <a:solidFill>
                <a:schemeClr val="lt1"/>
              </a:solidFill>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0"/>
          <p:cNvSpPr txBox="1"/>
          <p:nvPr>
            <p:ph type="title"/>
          </p:nvPr>
        </p:nvSpPr>
        <p:spPr>
          <a:xfrm>
            <a:off x="456300" y="2288475"/>
            <a:ext cx="8231400" cy="674700"/>
          </a:xfrm>
          <a:prstGeom prst="rect">
            <a:avLst/>
          </a:prstGeom>
        </p:spPr>
        <p:txBody>
          <a:bodyPr anchorCtr="0" anchor="b" bIns="19050" lIns="19050" spcFirstLastPara="1" rIns="19050" wrap="square" tIns="19050">
            <a:noAutofit/>
          </a:bodyPr>
          <a:lstStyle/>
          <a:p>
            <a:pPr indent="0" lvl="0" marL="0" rtl="0" algn="ctr">
              <a:spcBef>
                <a:spcPts val="0"/>
              </a:spcBef>
              <a:spcAft>
                <a:spcPts val="0"/>
              </a:spcAft>
              <a:buNone/>
            </a:pPr>
            <a:r>
              <a:rPr lang="en"/>
              <a:t>Postman Student Expert</a:t>
            </a:r>
            <a:endParaRPr/>
          </a:p>
        </p:txBody>
      </p:sp>
      <p:sp>
        <p:nvSpPr>
          <p:cNvPr id="329" name="Google Shape;329;p40"/>
          <p:cNvSpPr txBox="1"/>
          <p:nvPr>
            <p:ph idx="1" type="body"/>
          </p:nvPr>
        </p:nvSpPr>
        <p:spPr>
          <a:xfrm>
            <a:off x="563525" y="3115575"/>
            <a:ext cx="8016900" cy="302700"/>
          </a:xfrm>
          <a:prstGeom prst="rect">
            <a:avLst/>
          </a:prstGeom>
        </p:spPr>
        <p:txBody>
          <a:bodyPr anchorCtr="0" anchor="t" bIns="19050" lIns="19050" spcFirstLastPara="1" rIns="19050" wrap="square" tIns="19050">
            <a:noAutofit/>
          </a:bodyPr>
          <a:lstStyle/>
          <a:p>
            <a:pPr indent="0" lvl="0" marL="0" rtl="0" algn="ctr">
              <a:spcBef>
                <a:spcPts val="0"/>
              </a:spcBef>
              <a:spcAft>
                <a:spcPts val="0"/>
              </a:spcAft>
              <a:buNone/>
            </a:pPr>
            <a:r>
              <a:rPr lang="en"/>
              <a:t>Apply here: </a:t>
            </a:r>
            <a:r>
              <a:rPr lang="en"/>
              <a:t>https://bit.ly/postman-student-program</a:t>
            </a:r>
            <a:endParaRPr/>
          </a:p>
          <a:p>
            <a:pPr indent="0" lvl="0" marL="0" rtl="0" algn="ctr">
              <a:spcBef>
                <a:spcPts val="1000"/>
              </a:spcBef>
              <a:spcAft>
                <a:spcPts val="1000"/>
              </a:spcAft>
              <a:buNone/>
            </a:pPr>
            <a:r>
              <a:t/>
            </a:r>
            <a:endParaRPr/>
          </a:p>
        </p:txBody>
      </p:sp>
      <p:pic>
        <p:nvPicPr>
          <p:cNvPr id="330" name="Google Shape;330;p40"/>
          <p:cNvPicPr preferRelativeResize="0"/>
          <p:nvPr/>
        </p:nvPicPr>
        <p:blipFill>
          <a:blip r:embed="rId3">
            <a:alphaModFix/>
          </a:blip>
          <a:stretch>
            <a:fillRect/>
          </a:stretch>
        </p:blipFill>
        <p:spPr>
          <a:xfrm>
            <a:off x="3681150" y="292875"/>
            <a:ext cx="1781650" cy="17796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1"/>
          <p:cNvSpPr txBox="1"/>
          <p:nvPr>
            <p:ph type="title"/>
          </p:nvPr>
        </p:nvSpPr>
        <p:spPr>
          <a:xfrm>
            <a:off x="633425" y="220422"/>
            <a:ext cx="7877100" cy="661800"/>
          </a:xfrm>
          <a:prstGeom prst="rect">
            <a:avLst/>
          </a:prstGeom>
        </p:spPr>
        <p:txBody>
          <a:bodyPr anchorCtr="0" anchor="t" bIns="19050" lIns="19050" spcFirstLastPara="1" rIns="19050" wrap="square" tIns="19050">
            <a:noAutofit/>
          </a:bodyPr>
          <a:lstStyle/>
          <a:p>
            <a:pPr indent="0" lvl="0" marL="0" rtl="0" algn="ctr">
              <a:spcBef>
                <a:spcPts val="0"/>
              </a:spcBef>
              <a:spcAft>
                <a:spcPts val="0"/>
              </a:spcAft>
              <a:buNone/>
            </a:pPr>
            <a:r>
              <a:rPr lang="en"/>
              <a:t>Q&amp;A</a:t>
            </a:r>
            <a:endParaRPr/>
          </a:p>
        </p:txBody>
      </p:sp>
      <p:pic>
        <p:nvPicPr>
          <p:cNvPr descr="Google Shape;865;p88" id="336" name="Google Shape;336;p41"/>
          <p:cNvPicPr preferRelativeResize="0"/>
          <p:nvPr/>
        </p:nvPicPr>
        <p:blipFill rotWithShape="1">
          <a:blip r:embed="rId3">
            <a:alphaModFix/>
          </a:blip>
          <a:srcRect b="0" l="0" r="0" t="0"/>
          <a:stretch/>
        </p:blipFill>
        <p:spPr>
          <a:xfrm>
            <a:off x="2008656" y="1224989"/>
            <a:ext cx="5208929" cy="3324454"/>
          </a:xfrm>
          <a:prstGeom prst="rect">
            <a:avLst/>
          </a:prstGeom>
          <a:noFill/>
          <a:ln>
            <a:noFill/>
          </a:ln>
          <a:effectLst>
            <a:outerShdw blurRad="508000" rotWithShape="0">
              <a:srgbClr val="000000">
                <a:alpha val="298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txBox="1"/>
          <p:nvPr>
            <p:ph type="title"/>
          </p:nvPr>
        </p:nvSpPr>
        <p:spPr>
          <a:xfrm>
            <a:off x="633425" y="220422"/>
            <a:ext cx="7877100" cy="661800"/>
          </a:xfrm>
          <a:prstGeom prst="rect">
            <a:avLst/>
          </a:prstGeom>
        </p:spPr>
        <p:txBody>
          <a:bodyPr anchorCtr="0" anchor="t" bIns="19050" lIns="19050" spcFirstLastPara="1" rIns="19050" wrap="square" tIns="19050">
            <a:noAutofit/>
          </a:bodyPr>
          <a:lstStyle/>
          <a:p>
            <a:pPr indent="0" lvl="0" marL="0" rtl="0" algn="ctr">
              <a:spcBef>
                <a:spcPts val="0"/>
              </a:spcBef>
              <a:spcAft>
                <a:spcPts val="0"/>
              </a:spcAft>
              <a:buNone/>
            </a:pPr>
            <a:r>
              <a:rPr lang="en"/>
              <a:t>What you will learn</a:t>
            </a:r>
            <a:endParaRPr/>
          </a:p>
        </p:txBody>
      </p:sp>
      <p:pic>
        <p:nvPicPr>
          <p:cNvPr descr="Image" id="113" name="Google Shape;113;p19"/>
          <p:cNvPicPr preferRelativeResize="0"/>
          <p:nvPr/>
        </p:nvPicPr>
        <p:blipFill rotWithShape="1">
          <a:blip r:embed="rId3">
            <a:alphaModFix amt="30000"/>
          </a:blip>
          <a:srcRect b="35346" l="72389" r="0" t="0"/>
          <a:stretch/>
        </p:blipFill>
        <p:spPr>
          <a:xfrm rot="-5400000">
            <a:off x="3365845" y="-633483"/>
            <a:ext cx="1781054" cy="9852662"/>
          </a:xfrm>
          <a:prstGeom prst="rect">
            <a:avLst/>
          </a:prstGeom>
          <a:noFill/>
          <a:ln>
            <a:noFill/>
          </a:ln>
        </p:spPr>
      </p:pic>
      <p:sp>
        <p:nvSpPr>
          <p:cNvPr id="114" name="Google Shape;114;p19"/>
          <p:cNvSpPr txBox="1"/>
          <p:nvPr/>
        </p:nvSpPr>
        <p:spPr>
          <a:xfrm>
            <a:off x="5051836" y="4605071"/>
            <a:ext cx="3633000" cy="300000"/>
          </a:xfrm>
          <a:prstGeom prst="rect">
            <a:avLst/>
          </a:prstGeom>
          <a:noFill/>
          <a:ln>
            <a:noFill/>
          </a:ln>
        </p:spPr>
        <p:txBody>
          <a:bodyPr anchorCtr="0" anchor="ctr" bIns="19050" lIns="19050" spcFirstLastPara="1" rIns="19050" wrap="square" tIns="19050">
            <a:noAutofit/>
          </a:bodyPr>
          <a:lstStyle/>
          <a:p>
            <a:pPr indent="0" lvl="0" marL="0" marR="0" rtl="0" algn="r">
              <a:lnSpc>
                <a:spcPct val="100000"/>
              </a:lnSpc>
              <a:spcBef>
                <a:spcPts val="0"/>
              </a:spcBef>
              <a:spcAft>
                <a:spcPts val="0"/>
              </a:spcAft>
              <a:buClr>
                <a:srgbClr val="FFFFFF"/>
              </a:buClr>
              <a:buSzPts val="1500"/>
              <a:buFont typeface="Open Sans"/>
              <a:buNone/>
            </a:pPr>
            <a:r>
              <a:rPr b="1" lang="en" sz="1200">
                <a:solidFill>
                  <a:srgbClr val="F26B3A"/>
                </a:solidFill>
                <a:latin typeface="Open Sans"/>
                <a:ea typeface="Open Sans"/>
                <a:cs typeface="Open Sans"/>
                <a:sym typeface="Open Sans"/>
              </a:rPr>
              <a:t>go.postman.co/build</a:t>
            </a:r>
            <a:endParaRPr b="1" sz="1200">
              <a:solidFill>
                <a:srgbClr val="F26B3A"/>
              </a:solidFill>
            </a:endParaRPr>
          </a:p>
        </p:txBody>
      </p:sp>
      <p:sp>
        <p:nvSpPr>
          <p:cNvPr id="115" name="Google Shape;115;p19"/>
          <p:cNvSpPr txBox="1"/>
          <p:nvPr/>
        </p:nvSpPr>
        <p:spPr>
          <a:xfrm>
            <a:off x="1505875" y="1348050"/>
            <a:ext cx="6003900" cy="2447400"/>
          </a:xfrm>
          <a:prstGeom prst="rect">
            <a:avLst/>
          </a:prstGeom>
          <a:noFill/>
          <a:ln>
            <a:noFill/>
          </a:ln>
        </p:spPr>
        <p:txBody>
          <a:bodyPr anchorCtr="0" anchor="t" bIns="91425" lIns="91425" spcFirstLastPara="1" rIns="91425" wrap="square" tIns="91425">
            <a:spAutoFit/>
          </a:bodyPr>
          <a:lstStyle/>
          <a:p>
            <a:pPr indent="-349250" lvl="0" marL="457200" marR="0" rtl="0" algn="l">
              <a:lnSpc>
                <a:spcPct val="100000"/>
              </a:lnSpc>
              <a:spcBef>
                <a:spcPts val="0"/>
              </a:spcBef>
              <a:spcAft>
                <a:spcPts val="0"/>
              </a:spcAft>
              <a:buClr>
                <a:schemeClr val="lt1"/>
              </a:buClr>
              <a:buSzPts val="1900"/>
              <a:buFont typeface="Open Sans"/>
              <a:buChar char="●"/>
            </a:pPr>
            <a:r>
              <a:rPr lang="en" sz="1900">
                <a:solidFill>
                  <a:schemeClr val="lt1"/>
                </a:solidFill>
                <a:latin typeface="Open Sans"/>
                <a:ea typeface="Open Sans"/>
                <a:cs typeface="Open Sans"/>
                <a:sym typeface="Open Sans"/>
              </a:rPr>
              <a:t>Making API requests with Auth</a:t>
            </a:r>
            <a:br>
              <a:rPr lang="en" sz="1900">
                <a:solidFill>
                  <a:schemeClr val="lt1"/>
                </a:solidFill>
                <a:latin typeface="Open Sans"/>
                <a:ea typeface="Open Sans"/>
                <a:cs typeface="Open Sans"/>
                <a:sym typeface="Open Sans"/>
              </a:rPr>
            </a:br>
            <a:endParaRPr sz="1900">
              <a:solidFill>
                <a:schemeClr val="lt1"/>
              </a:solidFill>
              <a:latin typeface="Open Sans"/>
              <a:ea typeface="Open Sans"/>
              <a:cs typeface="Open Sans"/>
              <a:sym typeface="Open Sans"/>
            </a:endParaRPr>
          </a:p>
          <a:p>
            <a:pPr indent="-349250" lvl="0" marL="457200" marR="0" rtl="0" algn="l">
              <a:lnSpc>
                <a:spcPct val="100000"/>
              </a:lnSpc>
              <a:spcBef>
                <a:spcPts val="0"/>
              </a:spcBef>
              <a:spcAft>
                <a:spcPts val="0"/>
              </a:spcAft>
              <a:buClr>
                <a:schemeClr val="lt1"/>
              </a:buClr>
              <a:buSzPts val="1900"/>
              <a:buFont typeface="Open Sans"/>
              <a:buChar char="●"/>
            </a:pPr>
            <a:r>
              <a:rPr lang="en" sz="1900">
                <a:solidFill>
                  <a:schemeClr val="lt1"/>
                </a:solidFill>
                <a:latin typeface="Open Sans"/>
                <a:ea typeface="Open Sans"/>
                <a:cs typeface="Open Sans"/>
                <a:sym typeface="Open Sans"/>
              </a:rPr>
              <a:t>Calling a real-world REST API</a:t>
            </a:r>
            <a:br>
              <a:rPr lang="en" sz="1900">
                <a:solidFill>
                  <a:schemeClr val="lt1"/>
                </a:solidFill>
                <a:latin typeface="Open Sans"/>
                <a:ea typeface="Open Sans"/>
                <a:cs typeface="Open Sans"/>
                <a:sym typeface="Open Sans"/>
              </a:rPr>
            </a:br>
            <a:endParaRPr sz="1900">
              <a:solidFill>
                <a:schemeClr val="lt1"/>
              </a:solidFill>
              <a:latin typeface="Open Sans"/>
              <a:ea typeface="Open Sans"/>
              <a:cs typeface="Open Sans"/>
              <a:sym typeface="Open Sans"/>
            </a:endParaRPr>
          </a:p>
          <a:p>
            <a:pPr indent="-349250" lvl="0" marL="457200" marR="0" rtl="0" algn="l">
              <a:lnSpc>
                <a:spcPct val="100000"/>
              </a:lnSpc>
              <a:spcBef>
                <a:spcPts val="0"/>
              </a:spcBef>
              <a:spcAft>
                <a:spcPts val="0"/>
              </a:spcAft>
              <a:buClr>
                <a:schemeClr val="lt1"/>
              </a:buClr>
              <a:buSzPts val="1900"/>
              <a:buFont typeface="Open Sans"/>
              <a:buChar char="●"/>
            </a:pPr>
            <a:r>
              <a:rPr lang="en" sz="1900">
                <a:solidFill>
                  <a:schemeClr val="lt1"/>
                </a:solidFill>
                <a:latin typeface="Open Sans"/>
                <a:ea typeface="Open Sans"/>
                <a:cs typeface="Open Sans"/>
                <a:sym typeface="Open Sans"/>
              </a:rPr>
              <a:t>Chaining multiple API calls to build a workflow</a:t>
            </a:r>
            <a:br>
              <a:rPr lang="en" sz="1900">
                <a:solidFill>
                  <a:schemeClr val="lt1"/>
                </a:solidFill>
                <a:latin typeface="Open Sans"/>
                <a:ea typeface="Open Sans"/>
                <a:cs typeface="Open Sans"/>
                <a:sym typeface="Open Sans"/>
              </a:rPr>
            </a:br>
            <a:endParaRPr sz="1900">
              <a:solidFill>
                <a:schemeClr val="lt1"/>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lt1"/>
              </a:buClr>
              <a:buSzPts val="1800"/>
              <a:buChar char="●"/>
            </a:pPr>
            <a:r>
              <a:rPr lang="en" sz="1900">
                <a:solidFill>
                  <a:schemeClr val="lt1"/>
                </a:solidFill>
                <a:latin typeface="Open Sans"/>
                <a:ea typeface="Open Sans"/>
                <a:cs typeface="Open Sans"/>
                <a:sym typeface="Open Sans"/>
              </a:rPr>
              <a:t>Visualizing response data</a:t>
            </a:r>
            <a:endParaRPr sz="1300">
              <a:solidFill>
                <a:schemeClr val="lt1"/>
              </a:solidFill>
              <a:highlight>
                <a:srgbClr val="FFFFFF"/>
              </a:highlight>
            </a:endParaRPr>
          </a:p>
          <a:p>
            <a:pPr indent="0" lvl="0" marL="45720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txBox="1"/>
          <p:nvPr>
            <p:ph type="title"/>
          </p:nvPr>
        </p:nvSpPr>
        <p:spPr>
          <a:xfrm>
            <a:off x="633425" y="220422"/>
            <a:ext cx="7877100" cy="661800"/>
          </a:xfrm>
          <a:prstGeom prst="rect">
            <a:avLst/>
          </a:prstGeom>
        </p:spPr>
        <p:txBody>
          <a:bodyPr anchorCtr="0" anchor="t" bIns="19050" lIns="19050" spcFirstLastPara="1" rIns="19050" wrap="square" tIns="19050">
            <a:noAutofit/>
          </a:bodyPr>
          <a:lstStyle/>
          <a:p>
            <a:pPr indent="0" lvl="0" marL="0" rtl="0" algn="ctr">
              <a:spcBef>
                <a:spcPts val="0"/>
              </a:spcBef>
              <a:spcAft>
                <a:spcPts val="0"/>
              </a:spcAft>
              <a:buNone/>
            </a:pPr>
            <a:r>
              <a:rPr lang="en"/>
              <a:t>Agenda</a:t>
            </a:r>
            <a:endParaRPr/>
          </a:p>
        </p:txBody>
      </p:sp>
      <p:pic>
        <p:nvPicPr>
          <p:cNvPr descr="Image" id="121" name="Google Shape;121;p20"/>
          <p:cNvPicPr preferRelativeResize="0"/>
          <p:nvPr/>
        </p:nvPicPr>
        <p:blipFill rotWithShape="1">
          <a:blip r:embed="rId3">
            <a:alphaModFix amt="30000"/>
          </a:blip>
          <a:srcRect b="35346" l="72389" r="0" t="0"/>
          <a:stretch/>
        </p:blipFill>
        <p:spPr>
          <a:xfrm rot="-5400000">
            <a:off x="3365845" y="-633483"/>
            <a:ext cx="1781054" cy="9852662"/>
          </a:xfrm>
          <a:prstGeom prst="rect">
            <a:avLst/>
          </a:prstGeom>
          <a:noFill/>
          <a:ln>
            <a:noFill/>
          </a:ln>
        </p:spPr>
      </p:pic>
      <p:pic>
        <p:nvPicPr>
          <p:cNvPr id="122" name="Google Shape;122;p20"/>
          <p:cNvPicPr preferRelativeResize="0"/>
          <p:nvPr/>
        </p:nvPicPr>
        <p:blipFill>
          <a:blip r:embed="rId4">
            <a:alphaModFix/>
          </a:blip>
          <a:stretch>
            <a:fillRect/>
          </a:stretch>
        </p:blipFill>
        <p:spPr>
          <a:xfrm>
            <a:off x="5565559" y="2196300"/>
            <a:ext cx="3058133" cy="2384553"/>
          </a:xfrm>
          <a:prstGeom prst="rect">
            <a:avLst/>
          </a:prstGeom>
          <a:noFill/>
          <a:ln>
            <a:noFill/>
          </a:ln>
        </p:spPr>
      </p:pic>
      <p:graphicFrame>
        <p:nvGraphicFramePr>
          <p:cNvPr id="123" name="Google Shape;123;p20"/>
          <p:cNvGraphicFramePr/>
          <p:nvPr/>
        </p:nvGraphicFramePr>
        <p:xfrm>
          <a:off x="1078762" y="1634000"/>
          <a:ext cx="3000000" cy="3000000"/>
        </p:xfrm>
        <a:graphic>
          <a:graphicData uri="http://schemas.openxmlformats.org/drawingml/2006/table">
            <a:tbl>
              <a:tblPr>
                <a:noFill/>
                <a:tableStyleId>{CAB9251D-FA50-4A1E-98CC-D8291EACC0B3}</a:tableStyleId>
              </a:tblPr>
              <a:tblGrid>
                <a:gridCol w="382850"/>
                <a:gridCol w="6856150"/>
              </a:tblGrid>
              <a:tr h="3400">
                <a:tc>
                  <a:txBody>
                    <a:bodyPr/>
                    <a:lstStyle/>
                    <a:p>
                      <a:pPr indent="0" lvl="0" marL="0" marR="73152" rtl="0" algn="r">
                        <a:spcBef>
                          <a:spcPts val="0"/>
                        </a:spcBef>
                        <a:spcAft>
                          <a:spcPts val="0"/>
                        </a:spcAft>
                        <a:buNone/>
                      </a:pPr>
                      <a:r>
                        <a:rPr lang="en" sz="1500">
                          <a:solidFill>
                            <a:srgbClr val="FFFFFF"/>
                          </a:solidFill>
                          <a:latin typeface="Open Sans"/>
                          <a:ea typeface="Open Sans"/>
                          <a:cs typeface="Open Sans"/>
                          <a:sym typeface="Open Sans"/>
                        </a:rPr>
                        <a:t>1</a:t>
                      </a:r>
                      <a:endParaRPr sz="1500">
                        <a:solidFill>
                          <a:srgbClr val="FFFFFF"/>
                        </a:solidFill>
                        <a:latin typeface="Open Sans"/>
                        <a:ea typeface="Open Sans"/>
                        <a:cs typeface="Open Sans"/>
                        <a:sym typeface="Open Sans"/>
                      </a:endParaRPr>
                    </a:p>
                  </a:txBody>
                  <a:tcPr marT="18275" marB="18275" marR="18275" marL="18275">
                    <a:lnL cap="flat" cmpd="sng" w="9525">
                      <a:solidFill>
                        <a:srgbClr val="9E9E9E">
                          <a:alpha val="0"/>
                        </a:srgbClr>
                      </a:solidFill>
                      <a:prstDash val="solid"/>
                      <a:round/>
                      <a:headEnd len="sm" w="sm" type="none"/>
                      <a:tailEnd len="sm" w="sm" type="none"/>
                    </a:lnL>
                    <a:lnR cap="flat" cmpd="sng" w="19050">
                      <a:solidFill>
                        <a:srgbClr val="FF6C37"/>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73152" rtl="0" algn="l">
                        <a:spcBef>
                          <a:spcPts val="0"/>
                        </a:spcBef>
                        <a:spcAft>
                          <a:spcPts val="0"/>
                        </a:spcAft>
                        <a:buNone/>
                      </a:pPr>
                      <a:r>
                        <a:rPr lang="en" sz="1500">
                          <a:solidFill>
                            <a:srgbClr val="FFFFFF"/>
                          </a:solidFill>
                          <a:latin typeface="Open Sans"/>
                          <a:ea typeface="Open Sans"/>
                          <a:cs typeface="Open Sans"/>
                          <a:sym typeface="Open Sans"/>
                        </a:rPr>
                        <a:t>Intro to Auth in APIs</a:t>
                      </a:r>
                      <a:endParaRPr sz="1500">
                        <a:solidFill>
                          <a:srgbClr val="FFFFFF"/>
                        </a:solidFill>
                        <a:latin typeface="Open Sans"/>
                        <a:ea typeface="Open Sans"/>
                        <a:cs typeface="Open Sans"/>
                        <a:sym typeface="Open Sans"/>
                      </a:endParaRPr>
                    </a:p>
                  </a:txBody>
                  <a:tcPr marT="18275" marB="18275" marR="18275" marL="18275">
                    <a:lnL cap="flat" cmpd="sng" w="19050">
                      <a:solidFill>
                        <a:srgbClr val="FF6C37"/>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graphicFrame>
        <p:nvGraphicFramePr>
          <p:cNvPr id="124" name="Google Shape;124;p20"/>
          <p:cNvGraphicFramePr/>
          <p:nvPr/>
        </p:nvGraphicFramePr>
        <p:xfrm>
          <a:off x="1078762" y="2151300"/>
          <a:ext cx="3000000" cy="3000000"/>
        </p:xfrm>
        <a:graphic>
          <a:graphicData uri="http://schemas.openxmlformats.org/drawingml/2006/table">
            <a:tbl>
              <a:tblPr>
                <a:noFill/>
                <a:tableStyleId>{CAB9251D-FA50-4A1E-98CC-D8291EACC0B3}</a:tableStyleId>
              </a:tblPr>
              <a:tblGrid>
                <a:gridCol w="382850"/>
                <a:gridCol w="6856150"/>
              </a:tblGrid>
              <a:tr h="3400">
                <a:tc>
                  <a:txBody>
                    <a:bodyPr/>
                    <a:lstStyle/>
                    <a:p>
                      <a:pPr indent="0" lvl="0" marL="0" marR="73152" rtl="0" algn="r">
                        <a:spcBef>
                          <a:spcPts val="0"/>
                        </a:spcBef>
                        <a:spcAft>
                          <a:spcPts val="0"/>
                        </a:spcAft>
                        <a:buNone/>
                      </a:pPr>
                      <a:r>
                        <a:rPr lang="en" sz="1500">
                          <a:solidFill>
                            <a:srgbClr val="FFFFFF"/>
                          </a:solidFill>
                          <a:latin typeface="Open Sans"/>
                          <a:ea typeface="Open Sans"/>
                          <a:cs typeface="Open Sans"/>
                          <a:sym typeface="Open Sans"/>
                        </a:rPr>
                        <a:t>2</a:t>
                      </a:r>
                      <a:endParaRPr sz="1500">
                        <a:solidFill>
                          <a:srgbClr val="FFFFFF"/>
                        </a:solidFill>
                        <a:latin typeface="Open Sans"/>
                        <a:ea typeface="Open Sans"/>
                        <a:cs typeface="Open Sans"/>
                        <a:sym typeface="Open Sans"/>
                      </a:endParaRPr>
                    </a:p>
                  </a:txBody>
                  <a:tcPr marT="18275" marB="18275" marR="18275" marL="18275">
                    <a:lnL cap="flat" cmpd="sng" w="9525">
                      <a:solidFill>
                        <a:srgbClr val="9E9E9E">
                          <a:alpha val="0"/>
                        </a:srgbClr>
                      </a:solidFill>
                      <a:prstDash val="solid"/>
                      <a:round/>
                      <a:headEnd len="sm" w="sm" type="none"/>
                      <a:tailEnd len="sm" w="sm" type="none"/>
                    </a:lnL>
                    <a:lnR cap="flat" cmpd="sng" w="19050">
                      <a:solidFill>
                        <a:srgbClr val="FF6C37"/>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73152" rtl="0" algn="l">
                        <a:spcBef>
                          <a:spcPts val="0"/>
                        </a:spcBef>
                        <a:spcAft>
                          <a:spcPts val="0"/>
                        </a:spcAft>
                        <a:buClr>
                          <a:schemeClr val="dk1"/>
                        </a:buClr>
                        <a:buSzPts val="1100"/>
                        <a:buFont typeface="Arial"/>
                        <a:buNone/>
                      </a:pPr>
                      <a:r>
                        <a:rPr lang="en" sz="1500">
                          <a:solidFill>
                            <a:schemeClr val="lt1"/>
                          </a:solidFill>
                          <a:latin typeface="Open Sans"/>
                          <a:ea typeface="Open Sans"/>
                          <a:cs typeface="Open Sans"/>
                          <a:sym typeface="Open Sans"/>
                        </a:rPr>
                        <a:t>OAuth Explained</a:t>
                      </a:r>
                      <a:endParaRPr sz="1500">
                        <a:solidFill>
                          <a:srgbClr val="FFFFFF"/>
                        </a:solidFill>
                        <a:latin typeface="Open Sans"/>
                        <a:ea typeface="Open Sans"/>
                        <a:cs typeface="Open Sans"/>
                        <a:sym typeface="Open Sans"/>
                      </a:endParaRPr>
                    </a:p>
                  </a:txBody>
                  <a:tcPr marT="18275" marB="18275" marR="18275" marL="18275">
                    <a:lnL cap="flat" cmpd="sng" w="19050">
                      <a:solidFill>
                        <a:srgbClr val="FF6C37"/>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graphicFrame>
        <p:nvGraphicFramePr>
          <p:cNvPr id="125" name="Google Shape;125;p20"/>
          <p:cNvGraphicFramePr/>
          <p:nvPr/>
        </p:nvGraphicFramePr>
        <p:xfrm>
          <a:off x="1078762" y="3202000"/>
          <a:ext cx="3000000" cy="3000000"/>
        </p:xfrm>
        <a:graphic>
          <a:graphicData uri="http://schemas.openxmlformats.org/drawingml/2006/table">
            <a:tbl>
              <a:tblPr>
                <a:noFill/>
                <a:tableStyleId>{CAB9251D-FA50-4A1E-98CC-D8291EACC0B3}</a:tableStyleId>
              </a:tblPr>
              <a:tblGrid>
                <a:gridCol w="382850"/>
                <a:gridCol w="6856150"/>
              </a:tblGrid>
              <a:tr h="3400">
                <a:tc>
                  <a:txBody>
                    <a:bodyPr/>
                    <a:lstStyle/>
                    <a:p>
                      <a:pPr indent="0" lvl="0" marL="0" marR="73152" rtl="0" algn="r">
                        <a:spcBef>
                          <a:spcPts val="0"/>
                        </a:spcBef>
                        <a:spcAft>
                          <a:spcPts val="0"/>
                        </a:spcAft>
                        <a:buNone/>
                      </a:pPr>
                      <a:r>
                        <a:rPr lang="en" sz="1500">
                          <a:solidFill>
                            <a:srgbClr val="FFFFFF"/>
                          </a:solidFill>
                          <a:latin typeface="Open Sans"/>
                          <a:ea typeface="Open Sans"/>
                          <a:cs typeface="Open Sans"/>
                          <a:sym typeface="Open Sans"/>
                        </a:rPr>
                        <a:t>4</a:t>
                      </a:r>
                      <a:endParaRPr sz="1500">
                        <a:solidFill>
                          <a:srgbClr val="FFFFFF"/>
                        </a:solidFill>
                        <a:latin typeface="Open Sans"/>
                        <a:ea typeface="Open Sans"/>
                        <a:cs typeface="Open Sans"/>
                        <a:sym typeface="Open Sans"/>
                      </a:endParaRPr>
                    </a:p>
                  </a:txBody>
                  <a:tcPr marT="18275" marB="18275" marR="18275" marL="18275">
                    <a:lnL cap="flat" cmpd="sng" w="9525">
                      <a:solidFill>
                        <a:srgbClr val="9E9E9E">
                          <a:alpha val="0"/>
                        </a:srgbClr>
                      </a:solidFill>
                      <a:prstDash val="solid"/>
                      <a:round/>
                      <a:headEnd len="sm" w="sm" type="none"/>
                      <a:tailEnd len="sm" w="sm" type="none"/>
                    </a:lnL>
                    <a:lnR cap="flat" cmpd="sng" w="19050">
                      <a:solidFill>
                        <a:srgbClr val="FF6C37"/>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73152" rtl="0" algn="l">
                        <a:spcBef>
                          <a:spcPts val="0"/>
                        </a:spcBef>
                        <a:spcAft>
                          <a:spcPts val="0"/>
                        </a:spcAft>
                        <a:buClr>
                          <a:schemeClr val="dk1"/>
                        </a:buClr>
                        <a:buSzPts val="1100"/>
                        <a:buFont typeface="Arial"/>
                        <a:buNone/>
                      </a:pPr>
                      <a:r>
                        <a:rPr lang="en" sz="1500">
                          <a:solidFill>
                            <a:schemeClr val="lt1"/>
                          </a:solidFill>
                          <a:latin typeface="Open Sans"/>
                          <a:ea typeface="Open Sans"/>
                          <a:cs typeface="Open Sans"/>
                          <a:sym typeface="Open Sans"/>
                        </a:rPr>
                        <a:t>Try it out: Building Workflows in Postman</a:t>
                      </a:r>
                      <a:endParaRPr sz="1500">
                        <a:solidFill>
                          <a:srgbClr val="FFFFFF"/>
                        </a:solidFill>
                        <a:latin typeface="Open Sans"/>
                        <a:ea typeface="Open Sans"/>
                        <a:cs typeface="Open Sans"/>
                        <a:sym typeface="Open Sans"/>
                      </a:endParaRPr>
                    </a:p>
                  </a:txBody>
                  <a:tcPr marT="18275" marB="18275" marR="18275" marL="18275">
                    <a:lnL cap="flat" cmpd="sng" w="19050">
                      <a:solidFill>
                        <a:srgbClr val="FF6C37"/>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graphicFrame>
        <p:nvGraphicFramePr>
          <p:cNvPr id="126" name="Google Shape;126;p20"/>
          <p:cNvGraphicFramePr/>
          <p:nvPr/>
        </p:nvGraphicFramePr>
        <p:xfrm>
          <a:off x="1078762" y="3719300"/>
          <a:ext cx="3000000" cy="3000000"/>
        </p:xfrm>
        <a:graphic>
          <a:graphicData uri="http://schemas.openxmlformats.org/drawingml/2006/table">
            <a:tbl>
              <a:tblPr>
                <a:noFill/>
                <a:tableStyleId>{CAB9251D-FA50-4A1E-98CC-D8291EACC0B3}</a:tableStyleId>
              </a:tblPr>
              <a:tblGrid>
                <a:gridCol w="382850"/>
                <a:gridCol w="6856150"/>
              </a:tblGrid>
              <a:tr h="3400">
                <a:tc>
                  <a:txBody>
                    <a:bodyPr/>
                    <a:lstStyle/>
                    <a:p>
                      <a:pPr indent="0" lvl="0" marL="0" marR="73152" rtl="0" algn="r">
                        <a:spcBef>
                          <a:spcPts val="0"/>
                        </a:spcBef>
                        <a:spcAft>
                          <a:spcPts val="0"/>
                        </a:spcAft>
                        <a:buNone/>
                      </a:pPr>
                      <a:r>
                        <a:rPr lang="en" sz="1500">
                          <a:solidFill>
                            <a:srgbClr val="FFFFFF"/>
                          </a:solidFill>
                          <a:latin typeface="Open Sans"/>
                          <a:ea typeface="Open Sans"/>
                          <a:cs typeface="Open Sans"/>
                          <a:sym typeface="Open Sans"/>
                        </a:rPr>
                        <a:t>5</a:t>
                      </a:r>
                      <a:endParaRPr sz="1500">
                        <a:solidFill>
                          <a:srgbClr val="FFFFFF"/>
                        </a:solidFill>
                        <a:latin typeface="Open Sans"/>
                        <a:ea typeface="Open Sans"/>
                        <a:cs typeface="Open Sans"/>
                        <a:sym typeface="Open Sans"/>
                      </a:endParaRPr>
                    </a:p>
                  </a:txBody>
                  <a:tcPr marT="18275" marB="18275" marR="18275" marL="18275">
                    <a:lnL cap="flat" cmpd="sng" w="9525">
                      <a:solidFill>
                        <a:srgbClr val="9E9E9E">
                          <a:alpha val="0"/>
                        </a:srgbClr>
                      </a:solidFill>
                      <a:prstDash val="solid"/>
                      <a:round/>
                      <a:headEnd len="sm" w="sm" type="none"/>
                      <a:tailEnd len="sm" w="sm" type="none"/>
                    </a:lnL>
                    <a:lnR cap="flat" cmpd="sng" w="19050">
                      <a:solidFill>
                        <a:srgbClr val="FF6C37"/>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73152" rtl="0" algn="l">
                        <a:spcBef>
                          <a:spcPts val="0"/>
                        </a:spcBef>
                        <a:spcAft>
                          <a:spcPts val="0"/>
                        </a:spcAft>
                        <a:buNone/>
                      </a:pPr>
                      <a:r>
                        <a:rPr lang="en" sz="1500">
                          <a:solidFill>
                            <a:srgbClr val="FFFFFF"/>
                          </a:solidFill>
                          <a:latin typeface="Open Sans"/>
                          <a:ea typeface="Open Sans"/>
                          <a:cs typeface="Open Sans"/>
                          <a:sym typeface="Open Sans"/>
                        </a:rPr>
                        <a:t>Q&amp;A</a:t>
                      </a:r>
                      <a:endParaRPr sz="1500">
                        <a:solidFill>
                          <a:srgbClr val="FFFFFF"/>
                        </a:solidFill>
                        <a:latin typeface="Open Sans"/>
                        <a:ea typeface="Open Sans"/>
                        <a:cs typeface="Open Sans"/>
                        <a:sym typeface="Open Sans"/>
                      </a:endParaRPr>
                    </a:p>
                  </a:txBody>
                  <a:tcPr marT="18275" marB="18275" marR="18275" marL="18275">
                    <a:lnL cap="flat" cmpd="sng" w="19050">
                      <a:solidFill>
                        <a:srgbClr val="FF6C37"/>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127" name="Google Shape;127;p20"/>
          <p:cNvSpPr txBox="1"/>
          <p:nvPr/>
        </p:nvSpPr>
        <p:spPr>
          <a:xfrm>
            <a:off x="5051836" y="4605071"/>
            <a:ext cx="3633000" cy="300000"/>
          </a:xfrm>
          <a:prstGeom prst="rect">
            <a:avLst/>
          </a:prstGeom>
          <a:noFill/>
          <a:ln>
            <a:noFill/>
          </a:ln>
        </p:spPr>
        <p:txBody>
          <a:bodyPr anchorCtr="0" anchor="ctr" bIns="19050" lIns="19050" spcFirstLastPara="1" rIns="19050" wrap="square" tIns="19050">
            <a:noAutofit/>
          </a:bodyPr>
          <a:lstStyle/>
          <a:p>
            <a:pPr indent="0" lvl="0" marL="0" marR="0" rtl="0" algn="r">
              <a:lnSpc>
                <a:spcPct val="100000"/>
              </a:lnSpc>
              <a:spcBef>
                <a:spcPts val="0"/>
              </a:spcBef>
              <a:spcAft>
                <a:spcPts val="0"/>
              </a:spcAft>
              <a:buClr>
                <a:srgbClr val="FFFFFF"/>
              </a:buClr>
              <a:buSzPts val="1500"/>
              <a:buFont typeface="Open Sans"/>
              <a:buNone/>
            </a:pPr>
            <a:r>
              <a:rPr b="1" lang="en" sz="1200">
                <a:solidFill>
                  <a:srgbClr val="F26B3A"/>
                </a:solidFill>
                <a:latin typeface="Open Sans"/>
                <a:ea typeface="Open Sans"/>
                <a:cs typeface="Open Sans"/>
                <a:sym typeface="Open Sans"/>
              </a:rPr>
              <a:t>go.postman.co/build</a:t>
            </a:r>
            <a:endParaRPr b="1" sz="1200">
              <a:solidFill>
                <a:srgbClr val="F26B3A"/>
              </a:solidFill>
            </a:endParaRPr>
          </a:p>
        </p:txBody>
      </p:sp>
      <p:graphicFrame>
        <p:nvGraphicFramePr>
          <p:cNvPr id="128" name="Google Shape;128;p20"/>
          <p:cNvGraphicFramePr/>
          <p:nvPr/>
        </p:nvGraphicFramePr>
        <p:xfrm>
          <a:off x="1078762" y="2684700"/>
          <a:ext cx="3000000" cy="3000000"/>
        </p:xfrm>
        <a:graphic>
          <a:graphicData uri="http://schemas.openxmlformats.org/drawingml/2006/table">
            <a:tbl>
              <a:tblPr>
                <a:noFill/>
                <a:tableStyleId>{CAB9251D-FA50-4A1E-98CC-D8291EACC0B3}</a:tableStyleId>
              </a:tblPr>
              <a:tblGrid>
                <a:gridCol w="382850"/>
                <a:gridCol w="6856150"/>
              </a:tblGrid>
              <a:tr h="3400">
                <a:tc>
                  <a:txBody>
                    <a:bodyPr/>
                    <a:lstStyle/>
                    <a:p>
                      <a:pPr indent="0" lvl="0" marL="0" marR="73152" rtl="0" algn="r">
                        <a:spcBef>
                          <a:spcPts val="0"/>
                        </a:spcBef>
                        <a:spcAft>
                          <a:spcPts val="0"/>
                        </a:spcAft>
                        <a:buNone/>
                      </a:pPr>
                      <a:r>
                        <a:rPr lang="en" sz="1500">
                          <a:solidFill>
                            <a:srgbClr val="FFFFFF"/>
                          </a:solidFill>
                          <a:latin typeface="Open Sans"/>
                          <a:ea typeface="Open Sans"/>
                          <a:cs typeface="Open Sans"/>
                          <a:sym typeface="Open Sans"/>
                        </a:rPr>
                        <a:t>3</a:t>
                      </a:r>
                      <a:endParaRPr sz="1500">
                        <a:solidFill>
                          <a:srgbClr val="FFFFFF"/>
                        </a:solidFill>
                        <a:latin typeface="Open Sans"/>
                        <a:ea typeface="Open Sans"/>
                        <a:cs typeface="Open Sans"/>
                        <a:sym typeface="Open Sans"/>
                      </a:endParaRPr>
                    </a:p>
                  </a:txBody>
                  <a:tcPr marT="18275" marB="18275" marR="18275" marL="18275">
                    <a:lnL cap="flat" cmpd="sng" w="9525">
                      <a:solidFill>
                        <a:srgbClr val="9E9E9E">
                          <a:alpha val="0"/>
                        </a:srgbClr>
                      </a:solidFill>
                      <a:prstDash val="solid"/>
                      <a:round/>
                      <a:headEnd len="sm" w="sm" type="none"/>
                      <a:tailEnd len="sm" w="sm" type="none"/>
                    </a:lnL>
                    <a:lnR cap="flat" cmpd="sng" w="19050">
                      <a:solidFill>
                        <a:srgbClr val="FF6C37"/>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73152" rtl="0" algn="l">
                        <a:spcBef>
                          <a:spcPts val="0"/>
                        </a:spcBef>
                        <a:spcAft>
                          <a:spcPts val="0"/>
                        </a:spcAft>
                        <a:buClr>
                          <a:schemeClr val="dk1"/>
                        </a:buClr>
                        <a:buSzPts val="1100"/>
                        <a:buFont typeface="Arial"/>
                        <a:buNone/>
                      </a:pPr>
                      <a:r>
                        <a:rPr lang="en" sz="1500">
                          <a:solidFill>
                            <a:schemeClr val="lt1"/>
                          </a:solidFill>
                          <a:latin typeface="Open Sans"/>
                          <a:ea typeface="Open Sans"/>
                          <a:cs typeface="Open Sans"/>
                          <a:sym typeface="Open Sans"/>
                        </a:rPr>
                        <a:t>Intro to Postman Workflows</a:t>
                      </a:r>
                      <a:endParaRPr sz="1500">
                        <a:solidFill>
                          <a:srgbClr val="FFFFFF"/>
                        </a:solidFill>
                        <a:latin typeface="Open Sans"/>
                        <a:ea typeface="Open Sans"/>
                        <a:cs typeface="Open Sans"/>
                        <a:sym typeface="Open Sans"/>
                      </a:endParaRPr>
                    </a:p>
                  </a:txBody>
                  <a:tcPr marT="18275" marB="18275" marR="18275" marL="18275">
                    <a:lnL cap="flat" cmpd="sng" w="19050">
                      <a:solidFill>
                        <a:srgbClr val="FF6C37"/>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1"/>
          <p:cNvSpPr txBox="1"/>
          <p:nvPr>
            <p:ph type="title"/>
          </p:nvPr>
        </p:nvSpPr>
        <p:spPr>
          <a:xfrm>
            <a:off x="2980275" y="1596900"/>
            <a:ext cx="5311200" cy="1451100"/>
          </a:xfrm>
          <a:prstGeom prst="rect">
            <a:avLst/>
          </a:prstGeom>
        </p:spPr>
        <p:txBody>
          <a:bodyPr anchorCtr="0" anchor="t" bIns="19050" lIns="19050" spcFirstLastPara="1" rIns="19050" wrap="square" tIns="19050">
            <a:noAutofit/>
          </a:bodyPr>
          <a:lstStyle/>
          <a:p>
            <a:pPr indent="0" lvl="0" marL="0" rtl="0" algn="l">
              <a:spcBef>
                <a:spcPts val="0"/>
              </a:spcBef>
              <a:spcAft>
                <a:spcPts val="0"/>
              </a:spcAft>
              <a:buNone/>
            </a:pPr>
            <a:r>
              <a:rPr lang="en"/>
              <a:t>What is Auth?</a:t>
            </a:r>
            <a:endParaRPr/>
          </a:p>
        </p:txBody>
      </p:sp>
      <p:sp>
        <p:nvSpPr>
          <p:cNvPr id="134" name="Google Shape;134;p21"/>
          <p:cNvSpPr txBox="1"/>
          <p:nvPr>
            <p:ph idx="1" type="body"/>
          </p:nvPr>
        </p:nvSpPr>
        <p:spPr>
          <a:xfrm>
            <a:off x="3041700" y="2378125"/>
            <a:ext cx="5311200" cy="337200"/>
          </a:xfrm>
          <a:prstGeom prst="rect">
            <a:avLst/>
          </a:prstGeom>
        </p:spPr>
        <p:txBody>
          <a:bodyPr anchorCtr="0" anchor="t" bIns="19050" lIns="19050" spcFirstLastPara="1" rIns="19050" wrap="square" tIns="19050">
            <a:noAutofit/>
          </a:bodyPr>
          <a:lstStyle/>
          <a:p>
            <a:pPr indent="0" lvl="0" marL="0" rtl="0" algn="l">
              <a:spcBef>
                <a:spcPts val="0"/>
              </a:spcBef>
              <a:spcAft>
                <a:spcPts val="0"/>
              </a:spcAft>
              <a:buNone/>
            </a:pPr>
            <a:r>
              <a:rPr lang="en"/>
              <a:t>And why do APIs use it?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2"/>
          <p:cNvSpPr/>
          <p:nvPr/>
        </p:nvSpPr>
        <p:spPr>
          <a:xfrm>
            <a:off x="1492425" y="1588750"/>
            <a:ext cx="6230700" cy="2123100"/>
          </a:xfrm>
          <a:prstGeom prst="roundRect">
            <a:avLst>
              <a:gd fmla="val 16667" name="adj"/>
            </a:avLst>
          </a:prstGeom>
          <a:noFill/>
          <a:ln cap="flat" cmpd="sng" w="19050">
            <a:solidFill>
              <a:srgbClr val="EB754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2"/>
          <p:cNvSpPr txBox="1"/>
          <p:nvPr>
            <p:ph type="title"/>
          </p:nvPr>
        </p:nvSpPr>
        <p:spPr>
          <a:xfrm>
            <a:off x="633425" y="220422"/>
            <a:ext cx="7877100" cy="661800"/>
          </a:xfrm>
          <a:prstGeom prst="rect">
            <a:avLst/>
          </a:prstGeom>
        </p:spPr>
        <p:txBody>
          <a:bodyPr anchorCtr="0" anchor="t" bIns="19050" lIns="19050" spcFirstLastPara="1" rIns="19050" wrap="square" tIns="19050">
            <a:noAutofit/>
          </a:bodyPr>
          <a:lstStyle/>
          <a:p>
            <a:pPr indent="0" lvl="0" marL="0" rtl="0" algn="ctr">
              <a:spcBef>
                <a:spcPts val="0"/>
              </a:spcBef>
              <a:spcAft>
                <a:spcPts val="0"/>
              </a:spcAft>
              <a:buNone/>
            </a:pPr>
            <a:r>
              <a:rPr lang="en"/>
              <a:t>Introducing: Auth</a:t>
            </a:r>
            <a:endParaRPr/>
          </a:p>
        </p:txBody>
      </p:sp>
      <p:sp>
        <p:nvSpPr>
          <p:cNvPr id="141" name="Google Shape;141;p22"/>
          <p:cNvSpPr txBox="1"/>
          <p:nvPr>
            <p:ph idx="1" type="body"/>
          </p:nvPr>
        </p:nvSpPr>
        <p:spPr>
          <a:xfrm>
            <a:off x="633475" y="805847"/>
            <a:ext cx="7877100" cy="337200"/>
          </a:xfrm>
          <a:prstGeom prst="rect">
            <a:avLst/>
          </a:prstGeom>
        </p:spPr>
        <p:txBody>
          <a:bodyPr anchorCtr="0" anchor="t" bIns="19050" lIns="19050" spcFirstLastPara="1" rIns="19050" wrap="square" tIns="19050">
            <a:noAutofit/>
          </a:bodyPr>
          <a:lstStyle/>
          <a:p>
            <a:pPr indent="0" lvl="0" marL="0" rtl="0" algn="ctr">
              <a:spcBef>
                <a:spcPts val="0"/>
              </a:spcBef>
              <a:spcAft>
                <a:spcPts val="0"/>
              </a:spcAft>
              <a:buNone/>
            </a:pPr>
            <a:r>
              <a:rPr lang="en"/>
              <a:t>Authentication and Authorization</a:t>
            </a:r>
            <a:endParaRPr/>
          </a:p>
        </p:txBody>
      </p:sp>
      <p:sp>
        <p:nvSpPr>
          <p:cNvPr id="142" name="Google Shape;142;p22"/>
          <p:cNvSpPr txBox="1"/>
          <p:nvPr/>
        </p:nvSpPr>
        <p:spPr>
          <a:xfrm>
            <a:off x="1657725" y="1535850"/>
            <a:ext cx="5900100" cy="2047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rgbClr val="FFFFFF"/>
              </a:solidFill>
              <a:latin typeface="Open Sans"/>
              <a:ea typeface="Open Sans"/>
              <a:cs typeface="Open Sans"/>
              <a:sym typeface="Open Sans"/>
            </a:endParaRPr>
          </a:p>
          <a:p>
            <a:pPr indent="-330200" lvl="0" marL="457200" rtl="0" algn="l">
              <a:spcBef>
                <a:spcPts val="1000"/>
              </a:spcBef>
              <a:spcAft>
                <a:spcPts val="0"/>
              </a:spcAft>
              <a:buClr>
                <a:srgbClr val="FFFFFF"/>
              </a:buClr>
              <a:buSzPts val="1600"/>
              <a:buFont typeface="Open Sans"/>
              <a:buChar char="●"/>
            </a:pPr>
            <a:r>
              <a:rPr b="1" lang="en" sz="1600">
                <a:solidFill>
                  <a:srgbClr val="FFFFFF"/>
                </a:solidFill>
                <a:latin typeface="Open Sans"/>
                <a:ea typeface="Open Sans"/>
                <a:cs typeface="Open Sans"/>
                <a:sym typeface="Open Sans"/>
              </a:rPr>
              <a:t>Authentication</a:t>
            </a:r>
            <a:r>
              <a:rPr lang="en" sz="1600">
                <a:solidFill>
                  <a:srgbClr val="FFFFFF"/>
                </a:solidFill>
                <a:latin typeface="Open Sans"/>
                <a:ea typeface="Open Sans"/>
                <a:cs typeface="Open Sans"/>
                <a:sym typeface="Open Sans"/>
              </a:rPr>
              <a:t> = verifying identity </a:t>
            </a:r>
            <a:endParaRPr sz="1600">
              <a:solidFill>
                <a:srgbClr val="FFFFFF"/>
              </a:solidFill>
              <a:latin typeface="Open Sans"/>
              <a:ea typeface="Open Sans"/>
              <a:cs typeface="Open Sans"/>
              <a:sym typeface="Open Sans"/>
            </a:endParaRPr>
          </a:p>
          <a:p>
            <a:pPr indent="-330200" lvl="0" marL="457200" rtl="0" algn="l">
              <a:spcBef>
                <a:spcPts val="1000"/>
              </a:spcBef>
              <a:spcAft>
                <a:spcPts val="0"/>
              </a:spcAft>
              <a:buClr>
                <a:srgbClr val="FFFFFF"/>
              </a:buClr>
              <a:buSzPts val="1600"/>
              <a:buFont typeface="Open Sans"/>
              <a:buChar char="●"/>
            </a:pPr>
            <a:r>
              <a:rPr b="1" lang="en" sz="1600">
                <a:solidFill>
                  <a:srgbClr val="FFFFFF"/>
                </a:solidFill>
                <a:latin typeface="Open Sans"/>
                <a:ea typeface="Open Sans"/>
                <a:cs typeface="Open Sans"/>
                <a:sym typeface="Open Sans"/>
              </a:rPr>
              <a:t>Authorization</a:t>
            </a:r>
            <a:r>
              <a:rPr lang="en" sz="1600">
                <a:solidFill>
                  <a:srgbClr val="FFFFFF"/>
                </a:solidFill>
                <a:latin typeface="Open Sans"/>
                <a:ea typeface="Open Sans"/>
                <a:cs typeface="Open Sans"/>
                <a:sym typeface="Open Sans"/>
              </a:rPr>
              <a:t> = granting permissions</a:t>
            </a:r>
            <a:endParaRPr sz="1600">
              <a:solidFill>
                <a:srgbClr val="FFFFFF"/>
              </a:solidFill>
              <a:latin typeface="Open Sans"/>
              <a:ea typeface="Open Sans"/>
              <a:cs typeface="Open Sans"/>
              <a:sym typeface="Open Sans"/>
            </a:endParaRPr>
          </a:p>
          <a:p>
            <a:pPr indent="-330200" lvl="0" marL="457200" rtl="0" algn="l">
              <a:spcBef>
                <a:spcPts val="1000"/>
              </a:spcBef>
              <a:spcAft>
                <a:spcPts val="1000"/>
              </a:spcAft>
              <a:buClr>
                <a:srgbClr val="FFFFFF"/>
              </a:buClr>
              <a:buSzPts val="1600"/>
              <a:buFont typeface="Open Sans"/>
              <a:buChar char="●"/>
            </a:pPr>
            <a:r>
              <a:rPr lang="en" sz="1600">
                <a:solidFill>
                  <a:schemeClr val="lt1"/>
                </a:solidFill>
                <a:latin typeface="Open Sans"/>
                <a:ea typeface="Open Sans"/>
                <a:cs typeface="Open Sans"/>
                <a:sym typeface="Open Sans"/>
              </a:rPr>
              <a:t>Authentication and authorization are the first line of defense for the API, protecting the server from malicious requests and securely sharing sensitive data.</a:t>
            </a:r>
            <a:endParaRPr sz="1600">
              <a:solidFill>
                <a:schemeClr val="lt1"/>
              </a:solidFill>
              <a:latin typeface="Open Sans"/>
              <a:ea typeface="Open Sans"/>
              <a:cs typeface="Open Sans"/>
              <a:sym typeface="Open Sans"/>
            </a:endParaRPr>
          </a:p>
        </p:txBody>
      </p:sp>
      <p:pic>
        <p:nvPicPr>
          <p:cNvPr descr="Image" id="143" name="Google Shape;143;p22"/>
          <p:cNvPicPr preferRelativeResize="0"/>
          <p:nvPr/>
        </p:nvPicPr>
        <p:blipFill rotWithShape="1">
          <a:blip r:embed="rId3">
            <a:alphaModFix/>
          </a:blip>
          <a:srcRect b="0" l="0" r="0" t="0"/>
          <a:stretch/>
        </p:blipFill>
        <p:spPr>
          <a:xfrm>
            <a:off x="7723196" y="3478339"/>
            <a:ext cx="1074172" cy="127276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3"/>
          <p:cNvPicPr preferRelativeResize="0"/>
          <p:nvPr/>
        </p:nvPicPr>
        <p:blipFill>
          <a:blip r:embed="rId3">
            <a:alphaModFix/>
          </a:blip>
          <a:stretch>
            <a:fillRect/>
          </a:stretch>
        </p:blipFill>
        <p:spPr>
          <a:xfrm>
            <a:off x="5660787" y="1739484"/>
            <a:ext cx="2247106" cy="1664523"/>
          </a:xfrm>
          <a:prstGeom prst="rect">
            <a:avLst/>
          </a:prstGeom>
          <a:noFill/>
          <a:ln>
            <a:noFill/>
          </a:ln>
        </p:spPr>
      </p:pic>
      <p:pic>
        <p:nvPicPr>
          <p:cNvPr id="149" name="Google Shape;149;p23"/>
          <p:cNvPicPr preferRelativeResize="0"/>
          <p:nvPr/>
        </p:nvPicPr>
        <p:blipFill>
          <a:blip r:embed="rId4">
            <a:alphaModFix/>
          </a:blip>
          <a:stretch>
            <a:fillRect/>
          </a:stretch>
        </p:blipFill>
        <p:spPr>
          <a:xfrm>
            <a:off x="1579363" y="1351474"/>
            <a:ext cx="1564575" cy="2112176"/>
          </a:xfrm>
          <a:prstGeom prst="rect">
            <a:avLst/>
          </a:prstGeom>
          <a:noFill/>
          <a:ln>
            <a:noFill/>
          </a:ln>
        </p:spPr>
      </p:pic>
      <p:sp>
        <p:nvSpPr>
          <p:cNvPr id="150" name="Google Shape;150;p23"/>
          <p:cNvSpPr txBox="1"/>
          <p:nvPr>
            <p:ph type="title"/>
          </p:nvPr>
        </p:nvSpPr>
        <p:spPr>
          <a:xfrm>
            <a:off x="633425" y="220422"/>
            <a:ext cx="7877100" cy="661800"/>
          </a:xfrm>
          <a:prstGeom prst="rect">
            <a:avLst/>
          </a:prstGeom>
        </p:spPr>
        <p:txBody>
          <a:bodyPr anchorCtr="0" anchor="t" bIns="19050" lIns="19050" spcFirstLastPara="1" rIns="19050" wrap="square" tIns="19050">
            <a:noAutofit/>
          </a:bodyPr>
          <a:lstStyle/>
          <a:p>
            <a:pPr indent="0" lvl="0" marL="0" rtl="0" algn="ctr">
              <a:spcBef>
                <a:spcPts val="0"/>
              </a:spcBef>
              <a:spcAft>
                <a:spcPts val="0"/>
              </a:spcAft>
              <a:buNone/>
            </a:pPr>
            <a:r>
              <a:rPr lang="en"/>
              <a:t>Authentication vs Authorization</a:t>
            </a:r>
            <a:endParaRPr/>
          </a:p>
        </p:txBody>
      </p:sp>
      <p:sp>
        <p:nvSpPr>
          <p:cNvPr id="151" name="Google Shape;151;p23"/>
          <p:cNvSpPr txBox="1"/>
          <p:nvPr>
            <p:ph idx="1" type="body"/>
          </p:nvPr>
        </p:nvSpPr>
        <p:spPr>
          <a:xfrm>
            <a:off x="633475" y="805847"/>
            <a:ext cx="7877100" cy="337200"/>
          </a:xfrm>
          <a:prstGeom prst="rect">
            <a:avLst/>
          </a:prstGeom>
        </p:spPr>
        <p:txBody>
          <a:bodyPr anchorCtr="0" anchor="t" bIns="19050" lIns="19050" spcFirstLastPara="1" rIns="19050" wrap="square" tIns="19050">
            <a:noAutofit/>
          </a:bodyPr>
          <a:lstStyle/>
          <a:p>
            <a:pPr indent="0" lvl="0" marL="0" rtl="0" algn="ctr">
              <a:spcBef>
                <a:spcPts val="0"/>
              </a:spcBef>
              <a:spcAft>
                <a:spcPts val="0"/>
              </a:spcAft>
              <a:buNone/>
            </a:pPr>
            <a:r>
              <a:t/>
            </a:r>
            <a:endParaRPr/>
          </a:p>
        </p:txBody>
      </p:sp>
      <p:sp>
        <p:nvSpPr>
          <p:cNvPr id="152" name="Google Shape;152;p23"/>
          <p:cNvSpPr txBox="1"/>
          <p:nvPr/>
        </p:nvSpPr>
        <p:spPr>
          <a:xfrm>
            <a:off x="607250" y="3560025"/>
            <a:ext cx="3508800" cy="86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1600">
                <a:solidFill>
                  <a:schemeClr val="lt1"/>
                </a:solidFill>
              </a:rPr>
              <a:t>Authentication</a:t>
            </a:r>
            <a:r>
              <a:rPr lang="en" sz="1600">
                <a:solidFill>
                  <a:schemeClr val="lt1"/>
                </a:solidFill>
              </a:rPr>
              <a:t> identifies that you are who you say you are.</a:t>
            </a:r>
            <a:endParaRPr sz="1600">
              <a:solidFill>
                <a:schemeClr val="lt1"/>
              </a:solidFill>
            </a:endParaRPr>
          </a:p>
        </p:txBody>
      </p:sp>
      <p:sp>
        <p:nvSpPr>
          <p:cNvPr id="153" name="Google Shape;153;p23"/>
          <p:cNvSpPr txBox="1"/>
          <p:nvPr/>
        </p:nvSpPr>
        <p:spPr>
          <a:xfrm>
            <a:off x="4954425" y="3641025"/>
            <a:ext cx="3797400" cy="5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600">
                <a:solidFill>
                  <a:schemeClr val="lt1"/>
                </a:solidFill>
              </a:rPr>
              <a:t>Authorization</a:t>
            </a:r>
            <a:r>
              <a:rPr lang="en" sz="1600">
                <a:solidFill>
                  <a:schemeClr val="lt1"/>
                </a:solidFill>
              </a:rPr>
              <a:t> verifies what permissions you have.</a:t>
            </a:r>
            <a:endParaRPr sz="1600">
              <a:solidFill>
                <a:schemeClr val="lt1"/>
              </a:solidFill>
            </a:endParaRPr>
          </a:p>
          <a:p>
            <a:pPr indent="0" lvl="0" marL="0" rtl="0" algn="l">
              <a:spcBef>
                <a:spcPts val="0"/>
              </a:spcBef>
              <a:spcAft>
                <a:spcPts val="0"/>
              </a:spcAft>
              <a:buNone/>
            </a:pPr>
            <a:r>
              <a:t/>
            </a:r>
            <a:endParaRPr sz="1600">
              <a:solidFill>
                <a:schemeClr val="lt1"/>
              </a:solidFill>
            </a:endParaRPr>
          </a:p>
          <a:p>
            <a:pPr indent="0" lvl="0" marL="0" rtl="0" algn="l">
              <a:spcBef>
                <a:spcPts val="0"/>
              </a:spcBef>
              <a:spcAft>
                <a:spcPts val="0"/>
              </a:spcAft>
              <a:buNone/>
            </a:pPr>
            <a:r>
              <a:t/>
            </a:r>
            <a:endParaRPr sz="1600">
              <a:solidFill>
                <a:schemeClr val="lt1"/>
              </a:solidFill>
            </a:endParaRPr>
          </a:p>
        </p:txBody>
      </p:sp>
      <p:pic>
        <p:nvPicPr>
          <p:cNvPr descr="RhGbvsQiLAzFO_ooblPUCfVBr9mclF82GvWC-RNLexe9eEkyIzOtDFldDwmle2-yRdk5qc8AvZDNUZ-fFiQQrqAIh8oAwBCYijSIDsJHTOqEoVSHIpUl_djnEog6KcLt0ljr1AvPUtY.png" id="154" name="Google Shape;154;p23"/>
          <p:cNvPicPr preferRelativeResize="0"/>
          <p:nvPr/>
        </p:nvPicPr>
        <p:blipFill rotWithShape="1">
          <a:blip r:embed="rId5">
            <a:alphaModFix/>
          </a:blip>
          <a:srcRect b="17894" l="8704" r="11295" t="16099"/>
          <a:stretch/>
        </p:blipFill>
        <p:spPr>
          <a:xfrm>
            <a:off x="1954691" y="1973009"/>
            <a:ext cx="813914" cy="869101"/>
          </a:xfrm>
          <a:prstGeom prst="rect">
            <a:avLst/>
          </a:prstGeom>
          <a:noFill/>
          <a:ln>
            <a:noFill/>
          </a:ln>
        </p:spPr>
      </p:pic>
      <p:pic>
        <p:nvPicPr>
          <p:cNvPr descr="RhGbvsQiLAzFO_ooblPUCfVBr9mclF82GvWC-RNLexe9eEkyIzOtDFldDwmle2-yRdk5qc8AvZDNUZ-fFiQQrqAIh8oAwBCYijSIDsJHTOqEoVSHIpUl_djnEog6KcLt0ljr1AvPUtY.png" id="155" name="Google Shape;155;p23"/>
          <p:cNvPicPr preferRelativeResize="0"/>
          <p:nvPr/>
        </p:nvPicPr>
        <p:blipFill rotWithShape="1">
          <a:blip r:embed="rId5">
            <a:alphaModFix/>
          </a:blip>
          <a:srcRect b="17894" l="8704" r="11295" t="16099"/>
          <a:stretch/>
        </p:blipFill>
        <p:spPr>
          <a:xfrm>
            <a:off x="5746741" y="2137184"/>
            <a:ext cx="813914" cy="8691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4"/>
          <p:cNvSpPr txBox="1"/>
          <p:nvPr>
            <p:ph type="title"/>
          </p:nvPr>
        </p:nvSpPr>
        <p:spPr>
          <a:xfrm>
            <a:off x="633425" y="220422"/>
            <a:ext cx="7877100" cy="661800"/>
          </a:xfrm>
          <a:prstGeom prst="rect">
            <a:avLst/>
          </a:prstGeom>
        </p:spPr>
        <p:txBody>
          <a:bodyPr anchorCtr="0" anchor="t" bIns="19050" lIns="19050" spcFirstLastPara="1" rIns="19050" wrap="square" tIns="19050">
            <a:noAutofit/>
          </a:bodyPr>
          <a:lstStyle/>
          <a:p>
            <a:pPr indent="0" lvl="0" marL="0" rtl="0" algn="ctr">
              <a:spcBef>
                <a:spcPts val="0"/>
              </a:spcBef>
              <a:spcAft>
                <a:spcPts val="0"/>
              </a:spcAft>
              <a:buNone/>
            </a:pPr>
            <a:r>
              <a:rPr lang="en"/>
              <a:t>Types of Auth in APIs</a:t>
            </a:r>
            <a:endParaRPr/>
          </a:p>
        </p:txBody>
      </p:sp>
      <p:sp>
        <p:nvSpPr>
          <p:cNvPr id="161" name="Google Shape;161;p24"/>
          <p:cNvSpPr txBox="1"/>
          <p:nvPr>
            <p:ph idx="1" type="body"/>
          </p:nvPr>
        </p:nvSpPr>
        <p:spPr>
          <a:xfrm>
            <a:off x="633475" y="805847"/>
            <a:ext cx="7877100" cy="337200"/>
          </a:xfrm>
          <a:prstGeom prst="rect">
            <a:avLst/>
          </a:prstGeom>
        </p:spPr>
        <p:txBody>
          <a:bodyPr anchorCtr="0" anchor="t" bIns="19050" lIns="19050" spcFirstLastPara="1" rIns="19050" wrap="square" tIns="19050">
            <a:noAutofit/>
          </a:bodyPr>
          <a:lstStyle/>
          <a:p>
            <a:pPr indent="0" lvl="0" marL="0" rtl="0" algn="ctr">
              <a:spcBef>
                <a:spcPts val="0"/>
              </a:spcBef>
              <a:spcAft>
                <a:spcPts val="0"/>
              </a:spcAft>
              <a:buNone/>
            </a:pPr>
            <a:r>
              <a:rPr lang="en"/>
              <a:t>A brief history</a:t>
            </a:r>
            <a:endParaRPr/>
          </a:p>
        </p:txBody>
      </p:sp>
      <p:sp>
        <p:nvSpPr>
          <p:cNvPr id="162" name="Google Shape;162;p24"/>
          <p:cNvSpPr txBox="1"/>
          <p:nvPr/>
        </p:nvSpPr>
        <p:spPr>
          <a:xfrm>
            <a:off x="753050" y="2797825"/>
            <a:ext cx="2373300" cy="2016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a:solidFill>
                  <a:schemeClr val="lt1"/>
                </a:solidFill>
                <a:latin typeface="Open Sans"/>
                <a:ea typeface="Open Sans"/>
                <a:cs typeface="Open Sans"/>
                <a:sym typeface="Open Sans"/>
              </a:rPr>
              <a:t>Basic auth</a:t>
            </a:r>
            <a:endParaRPr b="1">
              <a:solidFill>
                <a:schemeClr val="lt1"/>
              </a:solidFill>
              <a:latin typeface="Open Sans"/>
              <a:ea typeface="Open Sans"/>
              <a:cs typeface="Open Sans"/>
              <a:sym typeface="Open Sans"/>
            </a:endParaRPr>
          </a:p>
          <a:p>
            <a:pPr indent="0" lvl="0" marL="0" rtl="0" algn="ctr">
              <a:lnSpc>
                <a:spcPct val="150000"/>
              </a:lnSpc>
              <a:spcBef>
                <a:spcPts val="0"/>
              </a:spcBef>
              <a:spcAft>
                <a:spcPts val="0"/>
              </a:spcAft>
              <a:buNone/>
            </a:pPr>
            <a:r>
              <a:rPr lang="en">
                <a:solidFill>
                  <a:schemeClr val="lt1"/>
                </a:solidFill>
                <a:latin typeface="Open Sans"/>
                <a:ea typeface="Open Sans"/>
                <a:cs typeface="Open Sans"/>
                <a:sym typeface="Open Sans"/>
              </a:rPr>
              <a:t>Simple HTTPS auth method using username and password credentials to verify users</a:t>
            </a:r>
            <a:endParaRPr>
              <a:solidFill>
                <a:schemeClr val="lt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solidFill>
                <a:schemeClr val="lt1"/>
              </a:solidFill>
              <a:latin typeface="Open Sans"/>
              <a:ea typeface="Open Sans"/>
              <a:cs typeface="Open Sans"/>
              <a:sym typeface="Open Sans"/>
            </a:endParaRPr>
          </a:p>
        </p:txBody>
      </p:sp>
      <p:pic>
        <p:nvPicPr>
          <p:cNvPr id="163" name="Google Shape;163;p24"/>
          <p:cNvPicPr preferRelativeResize="0"/>
          <p:nvPr/>
        </p:nvPicPr>
        <p:blipFill>
          <a:blip r:embed="rId3">
            <a:alphaModFix/>
          </a:blip>
          <a:stretch>
            <a:fillRect/>
          </a:stretch>
        </p:blipFill>
        <p:spPr>
          <a:xfrm>
            <a:off x="6733196" y="1297400"/>
            <a:ext cx="1296924" cy="1301250"/>
          </a:xfrm>
          <a:prstGeom prst="rect">
            <a:avLst/>
          </a:prstGeom>
          <a:noFill/>
          <a:ln>
            <a:noFill/>
          </a:ln>
        </p:spPr>
      </p:pic>
      <p:pic>
        <p:nvPicPr>
          <p:cNvPr id="164" name="Google Shape;164;p24"/>
          <p:cNvPicPr preferRelativeResize="0"/>
          <p:nvPr/>
        </p:nvPicPr>
        <p:blipFill>
          <a:blip r:embed="rId4">
            <a:alphaModFix/>
          </a:blip>
          <a:stretch>
            <a:fillRect/>
          </a:stretch>
        </p:blipFill>
        <p:spPr>
          <a:xfrm>
            <a:off x="1017475" y="1531963"/>
            <a:ext cx="1971897" cy="832113"/>
          </a:xfrm>
          <a:prstGeom prst="rect">
            <a:avLst/>
          </a:prstGeom>
          <a:noFill/>
          <a:ln>
            <a:noFill/>
          </a:ln>
        </p:spPr>
      </p:pic>
      <p:cxnSp>
        <p:nvCxnSpPr>
          <p:cNvPr id="165" name="Google Shape;165;p24"/>
          <p:cNvCxnSpPr/>
          <p:nvPr/>
        </p:nvCxnSpPr>
        <p:spPr>
          <a:xfrm flipH="1">
            <a:off x="3565800" y="2694550"/>
            <a:ext cx="2400" cy="1933500"/>
          </a:xfrm>
          <a:prstGeom prst="straightConnector1">
            <a:avLst/>
          </a:prstGeom>
          <a:noFill/>
          <a:ln cap="flat" cmpd="sng" w="28575">
            <a:solidFill>
              <a:srgbClr val="FF624D"/>
            </a:solidFill>
            <a:prstDash val="solid"/>
            <a:round/>
            <a:headEnd len="med" w="med" type="none"/>
            <a:tailEnd len="med" w="med" type="none"/>
          </a:ln>
        </p:spPr>
      </p:cxnSp>
      <p:cxnSp>
        <p:nvCxnSpPr>
          <p:cNvPr id="166" name="Google Shape;166;p24"/>
          <p:cNvCxnSpPr/>
          <p:nvPr/>
        </p:nvCxnSpPr>
        <p:spPr>
          <a:xfrm flipH="1">
            <a:off x="6004200" y="2694550"/>
            <a:ext cx="2400" cy="1933500"/>
          </a:xfrm>
          <a:prstGeom prst="straightConnector1">
            <a:avLst/>
          </a:prstGeom>
          <a:noFill/>
          <a:ln cap="flat" cmpd="sng" w="28575">
            <a:solidFill>
              <a:srgbClr val="FF624D"/>
            </a:solidFill>
            <a:prstDash val="solid"/>
            <a:round/>
            <a:headEnd len="med" w="med" type="none"/>
            <a:tailEnd len="med" w="med" type="none"/>
          </a:ln>
        </p:spPr>
      </p:cxnSp>
      <p:sp>
        <p:nvSpPr>
          <p:cNvPr id="167" name="Google Shape;167;p24"/>
          <p:cNvSpPr txBox="1"/>
          <p:nvPr/>
        </p:nvSpPr>
        <p:spPr>
          <a:xfrm>
            <a:off x="3572450" y="2797825"/>
            <a:ext cx="2373300" cy="1993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a:solidFill>
                  <a:schemeClr val="lt1"/>
                </a:solidFill>
                <a:latin typeface="Open Sans"/>
                <a:ea typeface="Open Sans"/>
                <a:cs typeface="Open Sans"/>
                <a:sym typeface="Open Sans"/>
              </a:rPr>
              <a:t>API Key</a:t>
            </a:r>
            <a:endParaRPr b="1">
              <a:solidFill>
                <a:schemeClr val="lt1"/>
              </a:solidFill>
              <a:latin typeface="Open Sans"/>
              <a:ea typeface="Open Sans"/>
              <a:cs typeface="Open Sans"/>
              <a:sym typeface="Open Sans"/>
            </a:endParaRPr>
          </a:p>
          <a:p>
            <a:pPr indent="0" lvl="0" marL="0" rtl="0" algn="ctr">
              <a:lnSpc>
                <a:spcPct val="150000"/>
              </a:lnSpc>
              <a:spcBef>
                <a:spcPts val="0"/>
              </a:spcBef>
              <a:spcAft>
                <a:spcPts val="0"/>
              </a:spcAft>
              <a:buNone/>
            </a:pPr>
            <a:r>
              <a:rPr lang="en">
                <a:solidFill>
                  <a:schemeClr val="lt1"/>
                </a:solidFill>
                <a:latin typeface="Open Sans"/>
                <a:ea typeface="Open Sans"/>
                <a:cs typeface="Open Sans"/>
                <a:sym typeface="Open Sans"/>
              </a:rPr>
              <a:t>Basic authentication using an alphanumeric string for verification. </a:t>
            </a:r>
            <a:endParaRPr>
              <a:solidFill>
                <a:schemeClr val="lt1"/>
              </a:solidFill>
              <a:latin typeface="Open Sans"/>
              <a:ea typeface="Open Sans"/>
              <a:cs typeface="Open Sans"/>
              <a:sym typeface="Open Sans"/>
            </a:endParaRPr>
          </a:p>
          <a:p>
            <a:pPr indent="0" lvl="0" marL="0" rtl="0" algn="ctr">
              <a:lnSpc>
                <a:spcPct val="150000"/>
              </a:lnSpc>
              <a:spcBef>
                <a:spcPts val="0"/>
              </a:spcBef>
              <a:spcAft>
                <a:spcPts val="0"/>
              </a:spcAft>
              <a:buNone/>
            </a:pPr>
            <a:r>
              <a:t/>
            </a:r>
            <a:endParaRPr sz="1300">
              <a:solidFill>
                <a:schemeClr val="lt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solidFill>
                <a:schemeClr val="lt1"/>
              </a:solidFill>
              <a:latin typeface="Open Sans"/>
              <a:ea typeface="Open Sans"/>
              <a:cs typeface="Open Sans"/>
              <a:sym typeface="Open Sans"/>
            </a:endParaRPr>
          </a:p>
        </p:txBody>
      </p:sp>
      <p:sp>
        <p:nvSpPr>
          <p:cNvPr id="168" name="Google Shape;168;p24"/>
          <p:cNvSpPr txBox="1"/>
          <p:nvPr/>
        </p:nvSpPr>
        <p:spPr>
          <a:xfrm>
            <a:off x="6163250" y="2797825"/>
            <a:ext cx="2373300" cy="2016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a:solidFill>
                  <a:schemeClr val="lt1"/>
                </a:solidFill>
                <a:latin typeface="Open Sans"/>
                <a:ea typeface="Open Sans"/>
                <a:cs typeface="Open Sans"/>
                <a:sym typeface="Open Sans"/>
              </a:rPr>
              <a:t>OAuth</a:t>
            </a:r>
            <a:endParaRPr b="1">
              <a:solidFill>
                <a:schemeClr val="lt1"/>
              </a:solidFill>
              <a:latin typeface="Open Sans"/>
              <a:ea typeface="Open Sans"/>
              <a:cs typeface="Open Sans"/>
              <a:sym typeface="Open Sans"/>
            </a:endParaRPr>
          </a:p>
          <a:p>
            <a:pPr indent="0" lvl="0" marL="0" rtl="0" algn="ctr">
              <a:lnSpc>
                <a:spcPct val="150000"/>
              </a:lnSpc>
              <a:spcBef>
                <a:spcPts val="0"/>
              </a:spcBef>
              <a:spcAft>
                <a:spcPts val="0"/>
              </a:spcAft>
              <a:buNone/>
            </a:pPr>
            <a:r>
              <a:rPr lang="en">
                <a:solidFill>
                  <a:schemeClr val="lt1"/>
                </a:solidFill>
                <a:latin typeface="Open Sans"/>
                <a:ea typeface="Open Sans"/>
                <a:cs typeface="Open Sans"/>
                <a:sym typeface="Open Sans"/>
              </a:rPr>
              <a:t>Sophisticated auth method using a series of tokens and IDs to authorize requests</a:t>
            </a:r>
            <a:endParaRPr>
              <a:solidFill>
                <a:schemeClr val="lt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solidFill>
                <a:schemeClr val="lt1"/>
              </a:solidFill>
              <a:latin typeface="Open Sans"/>
              <a:ea typeface="Open Sans"/>
              <a:cs typeface="Open Sans"/>
              <a:sym typeface="Open Sans"/>
            </a:endParaRPr>
          </a:p>
        </p:txBody>
      </p:sp>
      <p:pic>
        <p:nvPicPr>
          <p:cNvPr id="169" name="Google Shape;169;p24"/>
          <p:cNvPicPr preferRelativeResize="0"/>
          <p:nvPr/>
        </p:nvPicPr>
        <p:blipFill>
          <a:blip r:embed="rId5">
            <a:alphaModFix/>
          </a:blip>
          <a:stretch>
            <a:fillRect/>
          </a:stretch>
        </p:blipFill>
        <p:spPr>
          <a:xfrm>
            <a:off x="3973450" y="1351693"/>
            <a:ext cx="1197150" cy="1192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5"/>
          <p:cNvSpPr txBox="1"/>
          <p:nvPr>
            <p:ph type="title"/>
          </p:nvPr>
        </p:nvSpPr>
        <p:spPr>
          <a:xfrm>
            <a:off x="633425" y="220422"/>
            <a:ext cx="7877100" cy="661800"/>
          </a:xfrm>
          <a:prstGeom prst="rect">
            <a:avLst/>
          </a:prstGeom>
        </p:spPr>
        <p:txBody>
          <a:bodyPr anchorCtr="0" anchor="t" bIns="19050" lIns="19050" spcFirstLastPara="1" rIns="19050" wrap="square" tIns="19050">
            <a:noAutofit/>
          </a:bodyPr>
          <a:lstStyle/>
          <a:p>
            <a:pPr indent="0" lvl="0" marL="0" rtl="0" algn="ctr">
              <a:spcBef>
                <a:spcPts val="0"/>
              </a:spcBef>
              <a:spcAft>
                <a:spcPts val="0"/>
              </a:spcAft>
              <a:buNone/>
            </a:pPr>
            <a:r>
              <a:rPr lang="en"/>
              <a:t>API Keys</a:t>
            </a:r>
            <a:endParaRPr/>
          </a:p>
        </p:txBody>
      </p:sp>
      <p:sp>
        <p:nvSpPr>
          <p:cNvPr id="175" name="Google Shape;175;p25"/>
          <p:cNvSpPr txBox="1"/>
          <p:nvPr>
            <p:ph idx="1" type="body"/>
          </p:nvPr>
        </p:nvSpPr>
        <p:spPr>
          <a:xfrm>
            <a:off x="398150" y="817072"/>
            <a:ext cx="7877100" cy="337200"/>
          </a:xfrm>
          <a:prstGeom prst="rect">
            <a:avLst/>
          </a:prstGeom>
        </p:spPr>
        <p:txBody>
          <a:bodyPr anchorCtr="0" anchor="t" bIns="19050" lIns="19050" spcFirstLastPara="1" rIns="19050" wrap="square" tIns="19050">
            <a:noAutofit/>
          </a:bodyPr>
          <a:lstStyle/>
          <a:p>
            <a:pPr indent="0" lvl="0" marL="457200" rtl="0" algn="ctr">
              <a:spcBef>
                <a:spcPts val="0"/>
              </a:spcBef>
              <a:spcAft>
                <a:spcPts val="0"/>
              </a:spcAft>
              <a:buNone/>
            </a:pPr>
            <a:r>
              <a:rPr lang="en" sz="1400">
                <a:solidFill>
                  <a:schemeClr val="lt1"/>
                </a:solidFill>
              </a:rPr>
              <a:t>Y</a:t>
            </a:r>
            <a:r>
              <a:rPr lang="en" sz="1400">
                <a:solidFill>
                  <a:schemeClr val="lt1"/>
                </a:solidFill>
              </a:rPr>
              <a:t>our invitation to use the API</a:t>
            </a:r>
            <a:endParaRPr/>
          </a:p>
        </p:txBody>
      </p:sp>
      <p:sp>
        <p:nvSpPr>
          <p:cNvPr id="176" name="Google Shape;176;p25"/>
          <p:cNvSpPr txBox="1"/>
          <p:nvPr/>
        </p:nvSpPr>
        <p:spPr>
          <a:xfrm>
            <a:off x="663550" y="3548150"/>
            <a:ext cx="3305700" cy="13698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rPr b="1" i="1" lang="en">
                <a:solidFill>
                  <a:schemeClr val="lt1"/>
                </a:solidFill>
                <a:latin typeface="Open Sans"/>
                <a:ea typeface="Open Sans"/>
                <a:cs typeface="Open Sans"/>
                <a:sym typeface="Open Sans"/>
              </a:rPr>
              <a:t>API keys</a:t>
            </a:r>
            <a:r>
              <a:rPr lang="en">
                <a:solidFill>
                  <a:schemeClr val="lt1"/>
                </a:solidFill>
                <a:latin typeface="Open Sans"/>
                <a:ea typeface="Open Sans"/>
                <a:cs typeface="Open Sans"/>
                <a:sym typeface="Open Sans"/>
              </a:rPr>
              <a:t> are alphanumeric strings that provide </a:t>
            </a:r>
            <a:r>
              <a:rPr lang="en">
                <a:solidFill>
                  <a:schemeClr val="lt1"/>
                </a:solidFill>
                <a:latin typeface="Open Sans"/>
                <a:ea typeface="Open Sans"/>
                <a:cs typeface="Open Sans"/>
                <a:sym typeface="Open Sans"/>
              </a:rPr>
              <a:t>basic access to the API’s services and data.</a:t>
            </a:r>
            <a:endParaRPr>
              <a:solidFill>
                <a:schemeClr val="lt1"/>
              </a:solidFill>
              <a:latin typeface="Open Sans"/>
              <a:ea typeface="Open Sans"/>
              <a:cs typeface="Open Sans"/>
              <a:sym typeface="Open Sans"/>
            </a:endParaRPr>
          </a:p>
          <a:p>
            <a:pPr indent="0" lvl="0" marL="457200" rtl="0" algn="l">
              <a:lnSpc>
                <a:spcPct val="150000"/>
              </a:lnSpc>
              <a:spcBef>
                <a:spcPts val="0"/>
              </a:spcBef>
              <a:spcAft>
                <a:spcPts val="0"/>
              </a:spcAft>
              <a:buNone/>
            </a:pPr>
            <a:r>
              <a:t/>
            </a:r>
            <a:endParaRPr>
              <a:solidFill>
                <a:schemeClr val="lt1"/>
              </a:solidFill>
              <a:latin typeface="Open Sans"/>
              <a:ea typeface="Open Sans"/>
              <a:cs typeface="Open Sans"/>
              <a:sym typeface="Open Sans"/>
            </a:endParaRPr>
          </a:p>
        </p:txBody>
      </p:sp>
      <p:sp>
        <p:nvSpPr>
          <p:cNvPr id="177" name="Google Shape;177;p25"/>
          <p:cNvSpPr txBox="1"/>
          <p:nvPr/>
        </p:nvSpPr>
        <p:spPr>
          <a:xfrm>
            <a:off x="5385950" y="3607025"/>
            <a:ext cx="3036900" cy="1046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chemeClr val="lt1"/>
                </a:solidFill>
                <a:latin typeface="Open Sans"/>
                <a:ea typeface="Open Sans"/>
                <a:cs typeface="Open Sans"/>
                <a:sym typeface="Open Sans"/>
              </a:rPr>
              <a:t>These allow </a:t>
            </a:r>
            <a:r>
              <a:rPr lang="en">
                <a:solidFill>
                  <a:schemeClr val="lt1"/>
                </a:solidFill>
                <a:latin typeface="Open Sans"/>
                <a:ea typeface="Open Sans"/>
                <a:cs typeface="Open Sans"/>
                <a:sym typeface="Open Sans"/>
              </a:rPr>
              <a:t>developers to impose rate limits and revoke access in a ToS violation.</a:t>
            </a:r>
            <a:endParaRPr/>
          </a:p>
        </p:txBody>
      </p:sp>
      <p:pic>
        <p:nvPicPr>
          <p:cNvPr id="178" name="Google Shape;178;p25"/>
          <p:cNvPicPr preferRelativeResize="0"/>
          <p:nvPr/>
        </p:nvPicPr>
        <p:blipFill>
          <a:blip r:embed="rId3">
            <a:alphaModFix/>
          </a:blip>
          <a:stretch>
            <a:fillRect/>
          </a:stretch>
        </p:blipFill>
        <p:spPr>
          <a:xfrm>
            <a:off x="3028600" y="811425"/>
            <a:ext cx="2949400" cy="2272675"/>
          </a:xfrm>
          <a:prstGeom prst="rect">
            <a:avLst/>
          </a:prstGeom>
          <a:noFill/>
          <a:ln>
            <a:noFill/>
          </a:ln>
        </p:spPr>
      </p:pic>
      <p:pic>
        <p:nvPicPr>
          <p:cNvPr id="179" name="Google Shape;179;p25"/>
          <p:cNvPicPr preferRelativeResize="0"/>
          <p:nvPr/>
        </p:nvPicPr>
        <p:blipFill>
          <a:blip r:embed="rId4">
            <a:alphaModFix/>
          </a:blip>
          <a:stretch>
            <a:fillRect/>
          </a:stretch>
        </p:blipFill>
        <p:spPr>
          <a:xfrm>
            <a:off x="8054101" y="4274194"/>
            <a:ext cx="808350" cy="723261"/>
          </a:xfrm>
          <a:prstGeom prst="rect">
            <a:avLst/>
          </a:prstGeom>
          <a:noFill/>
          <a:ln>
            <a:noFill/>
          </a:ln>
        </p:spPr>
      </p:pic>
      <p:sp>
        <p:nvSpPr>
          <p:cNvPr id="180" name="Google Shape;180;p25"/>
          <p:cNvSpPr txBox="1"/>
          <p:nvPr/>
        </p:nvSpPr>
        <p:spPr>
          <a:xfrm>
            <a:off x="2481150" y="3140325"/>
            <a:ext cx="418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Courier New"/>
                <a:ea typeface="Courier New"/>
                <a:cs typeface="Courier New"/>
                <a:sym typeface="Courier New"/>
              </a:rPr>
              <a:t>a4db08b7-5729-4ba9-8c08-f2df493465a1</a:t>
            </a:r>
            <a:endParaRPr b="1">
              <a:solidFill>
                <a:schemeClr val="lt1"/>
              </a:solidFill>
              <a:latin typeface="Courier New"/>
              <a:ea typeface="Courier New"/>
              <a:cs typeface="Courier New"/>
              <a:sym typeface="Courier New"/>
            </a:endParaRPr>
          </a:p>
        </p:txBody>
      </p:sp>
    </p:spTree>
  </p:cSld>
  <p:clrMapOvr>
    <a:masterClrMapping/>
  </p:clrMapOvr>
</p:sld>
</file>

<file path=ppt/theme/theme1.xml><?xml version="1.0" encoding="utf-8"?>
<a:theme xmlns:a="http://schemas.openxmlformats.org/drawingml/2006/main" xmlns:r="http://schemas.openxmlformats.org/officeDocument/2006/relationships" name="Postman Dark">
  <a:themeElements>
    <a:clrScheme name="Black">
      <a:dk1>
        <a:srgbClr val="000000"/>
      </a:dk1>
      <a:lt1>
        <a:srgbClr val="FFFFFF"/>
      </a:lt1>
      <a:dk2>
        <a:srgbClr val="434343"/>
      </a:dk2>
      <a:lt2>
        <a:srgbClr val="A9A9A9"/>
      </a:lt2>
      <a:accent1>
        <a:srgbClr val="EB7545"/>
      </a:accent1>
      <a:accent2>
        <a:srgbClr val="FF624D"/>
      </a:accent2>
      <a:accent3>
        <a:srgbClr val="315562"/>
      </a:accent3>
      <a:accent4>
        <a:srgbClr val="1C262B"/>
      </a:accent4>
      <a:accent5>
        <a:srgbClr val="6D7F91"/>
      </a:accent5>
      <a:accent6>
        <a:srgbClr val="493E5E"/>
      </a:accent6>
      <a:hlink>
        <a:srgbClr val="FF6C37"/>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